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2"/>
  </p:notesMasterIdLst>
  <p:sldIdLst>
    <p:sldId id="256" r:id="rId2"/>
    <p:sldId id="303" r:id="rId3"/>
    <p:sldId id="258" r:id="rId4"/>
    <p:sldId id="259" r:id="rId5"/>
    <p:sldId id="310" r:id="rId6"/>
    <p:sldId id="311" r:id="rId7"/>
    <p:sldId id="304" r:id="rId8"/>
    <p:sldId id="359" r:id="rId9"/>
    <p:sldId id="360" r:id="rId10"/>
    <p:sldId id="355" r:id="rId11"/>
    <p:sldId id="356" r:id="rId12"/>
    <p:sldId id="357" r:id="rId13"/>
    <p:sldId id="305" r:id="rId14"/>
    <p:sldId id="257" r:id="rId15"/>
    <p:sldId id="342" r:id="rId16"/>
    <p:sldId id="312" r:id="rId17"/>
    <p:sldId id="341" r:id="rId18"/>
    <p:sldId id="358" r:id="rId19"/>
    <p:sldId id="326"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20" r:id="rId33"/>
    <p:sldId id="321" r:id="rId34"/>
    <p:sldId id="322" r:id="rId35"/>
    <p:sldId id="323" r:id="rId36"/>
    <p:sldId id="324" r:id="rId37"/>
    <p:sldId id="260"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40" r:id="rId51"/>
  </p:sldIdLst>
  <p:sldSz cx="9144000" cy="5143500" type="screen16x9"/>
  <p:notesSz cx="6858000" cy="9144000"/>
  <p:embeddedFontLst>
    <p:embeddedFont>
      <p:font typeface="Cambria Math" panose="02040503050406030204" pitchFamily="18" charset="0"/>
      <p:regular r:id="rId53"/>
    </p:embeddedFont>
    <p:embeddedFont>
      <p:font typeface="Rajdhani" panose="020B0604020202020204" charset="0"/>
      <p:regular r:id="rId54"/>
      <p:bold r:id="rId55"/>
    </p:embeddedFont>
    <p:embeddedFont>
      <p:font typeface="Tajawal" panose="020B0604020202020204" charset="-78"/>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5BD773-1BB5-4FC9-9234-D1B06D2EC315}">
  <a:tblStyle styleId="{CD5BD773-1BB5-4FC9-9234-D1B06D2EC3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7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123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dc763f21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dc763f21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64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0"/>
        <p:cNvGrpSpPr/>
        <p:nvPr/>
      </p:nvGrpSpPr>
      <p:grpSpPr>
        <a:xfrm>
          <a:off x="0" y="0"/>
          <a:ext cx="0" cy="0"/>
          <a:chOff x="0" y="0"/>
          <a:chExt cx="0" cy="0"/>
        </a:xfrm>
      </p:grpSpPr>
      <p:sp>
        <p:nvSpPr>
          <p:cNvPr id="5511" name="Google Shape;5511;gfc63c4e4b4_0_26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2" name="Google Shape;5512;gfc63c4e4b4_0_26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48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19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96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204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25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rot="-5400000">
            <a:off x="-1406125" y="2898642"/>
            <a:ext cx="4238692" cy="1568482"/>
            <a:chOff x="340950" y="290161"/>
            <a:chExt cx="4238692" cy="1568482"/>
          </a:xfrm>
        </p:grpSpPr>
        <p:sp>
          <p:nvSpPr>
            <p:cNvPr id="46" name="Google Shape;46;p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3"/>
          <p:cNvGrpSpPr/>
          <p:nvPr/>
        </p:nvGrpSpPr>
        <p:grpSpPr>
          <a:xfrm rot="10800000">
            <a:off x="4571994" y="-7"/>
            <a:ext cx="6069811" cy="2822183"/>
            <a:chOff x="3074151" y="2321296"/>
            <a:chExt cx="6069811" cy="2822183"/>
          </a:xfrm>
        </p:grpSpPr>
        <p:sp>
          <p:nvSpPr>
            <p:cNvPr id="57" name="Google Shape;57;p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3"/>
          <p:cNvSpPr/>
          <p:nvPr/>
        </p:nvSpPr>
        <p:spPr>
          <a:xfrm flipH="1">
            <a:off x="4919632" y="-2"/>
            <a:ext cx="96300" cy="25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4771857" y="-2"/>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0800000" flipH="1">
            <a:off x="455307" y="198"/>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306282" y="-2"/>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5825582" y="4642648"/>
            <a:ext cx="21426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510525" y="191"/>
            <a:ext cx="1099200" cy="10992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txBox="1">
            <a:spLocks noGrp="1"/>
          </p:cNvSpPr>
          <p:nvPr>
            <p:ph type="title"/>
          </p:nvPr>
        </p:nvSpPr>
        <p:spPr>
          <a:xfrm>
            <a:off x="1497475" y="2449225"/>
            <a:ext cx="3355500" cy="72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0" name="Google Shape;80;p3"/>
          <p:cNvSpPr txBox="1">
            <a:spLocks noGrp="1"/>
          </p:cNvSpPr>
          <p:nvPr>
            <p:ph type="title" idx="2" hasCustomPrompt="1"/>
          </p:nvPr>
        </p:nvSpPr>
        <p:spPr>
          <a:xfrm>
            <a:off x="1650390" y="1159097"/>
            <a:ext cx="119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1" name="Google Shape;81;p3"/>
          <p:cNvSpPr txBox="1">
            <a:spLocks noGrp="1"/>
          </p:cNvSpPr>
          <p:nvPr>
            <p:ph type="subTitle" idx="1"/>
          </p:nvPr>
        </p:nvSpPr>
        <p:spPr>
          <a:xfrm>
            <a:off x="1494150" y="3465525"/>
            <a:ext cx="2602200" cy="680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grpSp>
        <p:nvGrpSpPr>
          <p:cNvPr id="83" name="Google Shape;83;p4"/>
          <p:cNvGrpSpPr/>
          <p:nvPr/>
        </p:nvGrpSpPr>
        <p:grpSpPr>
          <a:xfrm rot="5400000">
            <a:off x="-2304873" y="67286"/>
            <a:ext cx="4238692" cy="1568482"/>
            <a:chOff x="340950" y="290161"/>
            <a:chExt cx="4238692" cy="1568482"/>
          </a:xfrm>
        </p:grpSpPr>
        <p:sp>
          <p:nvSpPr>
            <p:cNvPr id="84" name="Google Shape;84;p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831964" y="-1450816"/>
            <a:ext cx="6069811" cy="2822183"/>
            <a:chOff x="3074151" y="2321296"/>
            <a:chExt cx="6069811" cy="2822183"/>
          </a:xfrm>
        </p:grpSpPr>
        <p:sp>
          <p:nvSpPr>
            <p:cNvPr id="95" name="Google Shape;95;p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1207725" y="4736697"/>
            <a:ext cx="88146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rot="5400000">
            <a:off x="7670950" y="-831250"/>
            <a:ext cx="391850" cy="2554200"/>
            <a:chOff x="3632500" y="0"/>
            <a:chExt cx="391850" cy="2554200"/>
          </a:xfrm>
        </p:grpSpPr>
        <p:sp>
          <p:nvSpPr>
            <p:cNvPr id="113" name="Google Shape;113;p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flipH="1">
            <a:off x="0" y="327805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66025" y="29800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2058675" y="49562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flipH="1">
            <a:off x="-342925" y="-548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txBox="1">
            <a:spLocks noGrp="1"/>
          </p:cNvSpPr>
          <p:nvPr>
            <p:ph type="body" idx="1"/>
          </p:nvPr>
        </p:nvSpPr>
        <p:spPr>
          <a:xfrm>
            <a:off x="879750" y="1178825"/>
            <a:ext cx="7384500" cy="336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sp>
        <p:nvSpPr>
          <p:cNvPr id="122" name="Google Shape;122;p4"/>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1562864" y="2762925"/>
            <a:ext cx="27864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25" name="Google Shape;125;p5"/>
          <p:cNvSpPr txBox="1">
            <a:spLocks noGrp="1"/>
          </p:cNvSpPr>
          <p:nvPr>
            <p:ph type="subTitle" idx="1"/>
          </p:nvPr>
        </p:nvSpPr>
        <p:spPr>
          <a:xfrm>
            <a:off x="1562875" y="3123453"/>
            <a:ext cx="2786400" cy="105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5"/>
          <p:cNvSpPr txBox="1">
            <a:spLocks noGrp="1"/>
          </p:cNvSpPr>
          <p:nvPr>
            <p:ph type="title" idx="2"/>
          </p:nvPr>
        </p:nvSpPr>
        <p:spPr>
          <a:xfrm>
            <a:off x="5004343" y="2762919"/>
            <a:ext cx="25782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27" name="Google Shape;127;p5"/>
          <p:cNvSpPr txBox="1">
            <a:spLocks noGrp="1"/>
          </p:cNvSpPr>
          <p:nvPr>
            <p:ph type="subTitle" idx="3"/>
          </p:nvPr>
        </p:nvSpPr>
        <p:spPr>
          <a:xfrm>
            <a:off x="5004355" y="3123439"/>
            <a:ext cx="2578200" cy="105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5"/>
          <p:cNvSpPr txBox="1">
            <a:spLocks noGrp="1"/>
          </p:cNvSpPr>
          <p:nvPr>
            <p:ph type="title" idx="4"/>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5"/>
          <p:cNvSpPr/>
          <p:nvPr/>
        </p:nvSpPr>
        <p:spPr>
          <a:xfrm rot="10800000" flipH="1">
            <a:off x="8131419" y="2979909"/>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5"/>
          <p:cNvGrpSpPr/>
          <p:nvPr/>
        </p:nvGrpSpPr>
        <p:grpSpPr>
          <a:xfrm rot="-5400000">
            <a:off x="6704188" y="2462741"/>
            <a:ext cx="4238692" cy="1568482"/>
            <a:chOff x="340950" y="290161"/>
            <a:chExt cx="4238692" cy="1568482"/>
          </a:xfrm>
        </p:grpSpPr>
        <p:sp>
          <p:nvSpPr>
            <p:cNvPr id="131" name="Google Shape;131;p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rot="5400000">
            <a:off x="-3044900" y="2958971"/>
            <a:ext cx="6069811" cy="2822183"/>
            <a:chOff x="3074151" y="2321296"/>
            <a:chExt cx="6069811" cy="2822183"/>
          </a:xfrm>
        </p:grpSpPr>
        <p:sp>
          <p:nvSpPr>
            <p:cNvPr id="142" name="Google Shape;142;p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5"/>
          <p:cNvSpPr/>
          <p:nvPr/>
        </p:nvSpPr>
        <p:spPr>
          <a:xfrm rot="10800000">
            <a:off x="7200876" y="342925"/>
            <a:ext cx="37557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5"/>
          <p:cNvGrpSpPr/>
          <p:nvPr/>
        </p:nvGrpSpPr>
        <p:grpSpPr>
          <a:xfrm rot="-5400000">
            <a:off x="2408275" y="1938124"/>
            <a:ext cx="415204" cy="5231768"/>
            <a:chOff x="3632500" y="0"/>
            <a:chExt cx="391850" cy="2554200"/>
          </a:xfrm>
        </p:grpSpPr>
        <p:sp>
          <p:nvSpPr>
            <p:cNvPr id="160" name="Google Shape;160;p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5"/>
          <p:cNvSpPr/>
          <p:nvPr/>
        </p:nvSpPr>
        <p:spPr>
          <a:xfrm rot="10800000" flipH="1">
            <a:off x="8280444" y="2980109"/>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10800000" flipH="1">
            <a:off x="7963032" y="221746"/>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400000" flipH="1">
            <a:off x="4274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sp>
        <p:nvSpPr>
          <p:cNvPr id="203" name="Google Shape;203;p7"/>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7"/>
          <p:cNvGrpSpPr/>
          <p:nvPr/>
        </p:nvGrpSpPr>
        <p:grpSpPr>
          <a:xfrm>
            <a:off x="5148402" y="-403014"/>
            <a:ext cx="4238692" cy="1568482"/>
            <a:chOff x="340950" y="290161"/>
            <a:chExt cx="4238692" cy="1568482"/>
          </a:xfrm>
        </p:grpSpPr>
        <p:sp>
          <p:nvSpPr>
            <p:cNvPr id="205" name="Google Shape;205;p7"/>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7"/>
          <p:cNvGrpSpPr/>
          <p:nvPr/>
        </p:nvGrpSpPr>
        <p:grpSpPr>
          <a:xfrm>
            <a:off x="1436314" y="4415134"/>
            <a:ext cx="6069811" cy="2822183"/>
            <a:chOff x="3074151" y="2321296"/>
            <a:chExt cx="6069811" cy="2822183"/>
          </a:xfrm>
        </p:grpSpPr>
        <p:sp>
          <p:nvSpPr>
            <p:cNvPr id="216" name="Google Shape;216;p7"/>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7"/>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flipH="1">
            <a:off x="778500" y="4163250"/>
            <a:ext cx="1620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txBox="1">
            <a:spLocks noGrp="1"/>
          </p:cNvSpPr>
          <p:nvPr>
            <p:ph type="body" idx="1"/>
          </p:nvPr>
        </p:nvSpPr>
        <p:spPr>
          <a:xfrm>
            <a:off x="872400" y="1642300"/>
            <a:ext cx="3972900" cy="231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8" name="Google Shape;238;p7"/>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1"/>
        <p:cNvGrpSpPr/>
        <p:nvPr/>
      </p:nvGrpSpPr>
      <p:grpSpPr>
        <a:xfrm>
          <a:off x="0" y="0"/>
          <a:ext cx="0" cy="0"/>
          <a:chOff x="0" y="0"/>
          <a:chExt cx="0" cy="0"/>
        </a:xfrm>
      </p:grpSpPr>
      <p:grpSp>
        <p:nvGrpSpPr>
          <p:cNvPr id="302" name="Google Shape;302;p9"/>
          <p:cNvGrpSpPr/>
          <p:nvPr/>
        </p:nvGrpSpPr>
        <p:grpSpPr>
          <a:xfrm rot="-5400000">
            <a:off x="6680125" y="2854767"/>
            <a:ext cx="4238692" cy="1568482"/>
            <a:chOff x="340950" y="290161"/>
            <a:chExt cx="4238692" cy="1568482"/>
          </a:xfrm>
        </p:grpSpPr>
        <p:sp>
          <p:nvSpPr>
            <p:cNvPr id="303" name="Google Shape;303;p9"/>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9"/>
          <p:cNvGrpSpPr/>
          <p:nvPr/>
        </p:nvGrpSpPr>
        <p:grpSpPr>
          <a:xfrm rot="10800000">
            <a:off x="-1250381" y="-528982"/>
            <a:ext cx="6069811" cy="2822183"/>
            <a:chOff x="3074151" y="2321296"/>
            <a:chExt cx="6069811" cy="2822183"/>
          </a:xfrm>
        </p:grpSpPr>
        <p:sp>
          <p:nvSpPr>
            <p:cNvPr id="314" name="Google Shape;314;p9"/>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9"/>
          <p:cNvSpPr/>
          <p:nvPr/>
        </p:nvSpPr>
        <p:spPr>
          <a:xfrm rot="5400000" flipH="1">
            <a:off x="7158303" y="2550296"/>
            <a:ext cx="136500" cy="38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5400000" flipH="1">
            <a:off x="8445444" y="3626085"/>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rot="10800000" flipH="1">
            <a:off x="713232" y="4642648"/>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rot="10800000" flipH="1">
            <a:off x="358524" y="1"/>
            <a:ext cx="158700" cy="114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rot="10800000" flipH="1">
            <a:off x="250500" y="-7775"/>
            <a:ext cx="44100" cy="25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txBox="1">
            <a:spLocks noGrp="1"/>
          </p:cNvSpPr>
          <p:nvPr>
            <p:ph type="subTitle" idx="1"/>
          </p:nvPr>
        </p:nvSpPr>
        <p:spPr>
          <a:xfrm>
            <a:off x="4281850" y="2347500"/>
            <a:ext cx="3882000" cy="13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naheim"/>
              <a:buAutoNum type="arabicPeriod"/>
              <a:defRPr sz="1600">
                <a:solidFill>
                  <a:schemeClr val="dk1"/>
                </a:solidFill>
              </a:defRPr>
            </a:lvl1pPr>
            <a:lvl2pPr lvl="1" algn="ctr" rtl="0">
              <a:lnSpc>
                <a:spcPct val="100000"/>
              </a:lnSpc>
              <a:spcBef>
                <a:spcPts val="0"/>
              </a:spcBef>
              <a:spcAft>
                <a:spcPts val="0"/>
              </a:spcAft>
              <a:buSzPts val="1400"/>
              <a:buFont typeface="Anaheim"/>
              <a:buAutoNum type="alphaLcPeriod"/>
              <a:defRPr/>
            </a:lvl2pPr>
            <a:lvl3pPr lvl="2" algn="ctr" rtl="0">
              <a:lnSpc>
                <a:spcPct val="100000"/>
              </a:lnSpc>
              <a:spcBef>
                <a:spcPts val="0"/>
              </a:spcBef>
              <a:spcAft>
                <a:spcPts val="0"/>
              </a:spcAft>
              <a:buSzPts val="1400"/>
              <a:buFont typeface="Anaheim"/>
              <a:buAutoNum type="romanLcPeriod"/>
              <a:defRPr/>
            </a:lvl3pPr>
            <a:lvl4pPr lvl="3" algn="ctr" rtl="0">
              <a:lnSpc>
                <a:spcPct val="100000"/>
              </a:lnSpc>
              <a:spcBef>
                <a:spcPts val="0"/>
              </a:spcBef>
              <a:spcAft>
                <a:spcPts val="0"/>
              </a:spcAft>
              <a:buSzPts val="1400"/>
              <a:buFont typeface="Anaheim"/>
              <a:buAutoNum type="arabicPeriod"/>
              <a:defRPr/>
            </a:lvl4pPr>
            <a:lvl5pPr lvl="4" algn="ctr" rtl="0">
              <a:lnSpc>
                <a:spcPct val="100000"/>
              </a:lnSpc>
              <a:spcBef>
                <a:spcPts val="0"/>
              </a:spcBef>
              <a:spcAft>
                <a:spcPts val="0"/>
              </a:spcAft>
              <a:buSzPts val="1400"/>
              <a:buFont typeface="Anaheim"/>
              <a:buAutoNum type="alphaLcPeriod"/>
              <a:defRPr/>
            </a:lvl5pPr>
            <a:lvl6pPr lvl="5" algn="ctr" rtl="0">
              <a:lnSpc>
                <a:spcPct val="100000"/>
              </a:lnSpc>
              <a:spcBef>
                <a:spcPts val="0"/>
              </a:spcBef>
              <a:spcAft>
                <a:spcPts val="0"/>
              </a:spcAft>
              <a:buSzPts val="1400"/>
              <a:buFont typeface="Anaheim"/>
              <a:buAutoNum type="romanLcPeriod"/>
              <a:defRPr/>
            </a:lvl6pPr>
            <a:lvl7pPr lvl="6" algn="ctr" rtl="0">
              <a:lnSpc>
                <a:spcPct val="100000"/>
              </a:lnSpc>
              <a:spcBef>
                <a:spcPts val="0"/>
              </a:spcBef>
              <a:spcAft>
                <a:spcPts val="0"/>
              </a:spcAft>
              <a:buSzPts val="1400"/>
              <a:buFont typeface="Anaheim"/>
              <a:buAutoNum type="arabicPeriod"/>
              <a:defRPr/>
            </a:lvl7pPr>
            <a:lvl8pPr lvl="7" algn="ctr" rtl="0">
              <a:lnSpc>
                <a:spcPct val="100000"/>
              </a:lnSpc>
              <a:spcBef>
                <a:spcPts val="0"/>
              </a:spcBef>
              <a:spcAft>
                <a:spcPts val="0"/>
              </a:spcAft>
              <a:buSzPts val="1400"/>
              <a:buFont typeface="Anaheim"/>
              <a:buAutoNum type="alphaLcPeriod"/>
              <a:defRPr/>
            </a:lvl8pPr>
            <a:lvl9pPr lvl="8" algn="ctr" rtl="0">
              <a:lnSpc>
                <a:spcPct val="100000"/>
              </a:lnSpc>
              <a:spcBef>
                <a:spcPts val="0"/>
              </a:spcBef>
              <a:spcAft>
                <a:spcPts val="0"/>
              </a:spcAft>
              <a:buSzPts val="1400"/>
              <a:buFont typeface="Anaheim"/>
              <a:buAutoNum type="romanLcPeriod"/>
              <a:defRPr/>
            </a:lvl9pPr>
          </a:lstStyle>
          <a:p>
            <a:endParaRPr/>
          </a:p>
        </p:txBody>
      </p:sp>
      <p:sp>
        <p:nvSpPr>
          <p:cNvPr id="336" name="Google Shape;336;p9"/>
          <p:cNvSpPr txBox="1">
            <a:spLocks noGrp="1"/>
          </p:cNvSpPr>
          <p:nvPr>
            <p:ph type="title"/>
          </p:nvPr>
        </p:nvSpPr>
        <p:spPr>
          <a:xfrm>
            <a:off x="4281850" y="1388800"/>
            <a:ext cx="3882000" cy="7623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sz="45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1_1">
    <p:spTree>
      <p:nvGrpSpPr>
        <p:cNvPr id="1" name="Shape 634"/>
        <p:cNvGrpSpPr/>
        <p:nvPr/>
      </p:nvGrpSpPr>
      <p:grpSpPr>
        <a:xfrm>
          <a:off x="0" y="0"/>
          <a:ext cx="0" cy="0"/>
          <a:chOff x="0" y="0"/>
          <a:chExt cx="0" cy="0"/>
        </a:xfrm>
      </p:grpSpPr>
      <p:sp>
        <p:nvSpPr>
          <p:cNvPr id="635" name="Google Shape;635;p18"/>
          <p:cNvSpPr txBox="1">
            <a:spLocks noGrp="1"/>
          </p:cNvSpPr>
          <p:nvPr>
            <p:ph type="body" idx="1"/>
          </p:nvPr>
        </p:nvSpPr>
        <p:spPr>
          <a:xfrm>
            <a:off x="854750" y="1365225"/>
            <a:ext cx="3694200" cy="30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636" name="Google Shape;636;p18"/>
          <p:cNvSpPr txBox="1">
            <a:spLocks noGrp="1"/>
          </p:cNvSpPr>
          <p:nvPr>
            <p:ph type="body" idx="2"/>
          </p:nvPr>
        </p:nvSpPr>
        <p:spPr>
          <a:xfrm>
            <a:off x="4580350" y="1365225"/>
            <a:ext cx="3694200" cy="30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637" name="Google Shape;637;p18"/>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638" name="Google Shape;638;p18"/>
          <p:cNvGrpSpPr/>
          <p:nvPr/>
        </p:nvGrpSpPr>
        <p:grpSpPr>
          <a:xfrm>
            <a:off x="6748540" y="-1998808"/>
            <a:ext cx="6069811" cy="2822183"/>
            <a:chOff x="3074151" y="2321296"/>
            <a:chExt cx="6069811" cy="2822183"/>
          </a:xfrm>
        </p:grpSpPr>
        <p:sp>
          <p:nvSpPr>
            <p:cNvPr id="639" name="Google Shape;639;p18"/>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8"/>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8"/>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8"/>
          <p:cNvSpPr/>
          <p:nvPr/>
        </p:nvSpPr>
        <p:spPr>
          <a:xfrm rot="5400000" flipH="1">
            <a:off x="7566900" y="2891398"/>
            <a:ext cx="96300" cy="328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rot="5400000" flipH="1">
            <a:off x="8147395" y="3260525"/>
            <a:ext cx="32700" cy="21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rot="5400000" flipH="1">
            <a:off x="8500495" y="3972775"/>
            <a:ext cx="32700" cy="148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flipH="1">
            <a:off x="236929" y="4016425"/>
            <a:ext cx="449700" cy="110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flipH="1">
            <a:off x="835279" y="4016425"/>
            <a:ext cx="32700" cy="110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18"/>
          <p:cNvGrpSpPr/>
          <p:nvPr/>
        </p:nvGrpSpPr>
        <p:grpSpPr>
          <a:xfrm>
            <a:off x="5128840" y="3654480"/>
            <a:ext cx="6069811" cy="2822183"/>
            <a:chOff x="3074151" y="2321296"/>
            <a:chExt cx="6069811" cy="2822183"/>
          </a:xfrm>
        </p:grpSpPr>
        <p:sp>
          <p:nvSpPr>
            <p:cNvPr id="661" name="Google Shape;661;p18"/>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8"/>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8"/>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18"/>
          <p:cNvSpPr/>
          <p:nvPr/>
        </p:nvSpPr>
        <p:spPr>
          <a:xfrm>
            <a:off x="7925350" y="203825"/>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9" r:id="rId8"/>
    <p:sldLayoutId id="2147483664" r:id="rId9"/>
    <p:sldLayoutId id="2147483671" r:id="rId10"/>
    <p:sldLayoutId id="21474836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8" name="Google Shape;1058;p30"/>
          <p:cNvSpPr/>
          <p:nvPr/>
        </p:nvSpPr>
        <p:spPr>
          <a:xfrm>
            <a:off x="8185459" y="3162698"/>
            <a:ext cx="1099200" cy="1099200"/>
          </a:xfrm>
          <a:prstGeom prst="mathMultiply">
            <a:avLst>
              <a:gd name="adj1" fmla="val 17115"/>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0"/>
          <p:cNvSpPr/>
          <p:nvPr/>
        </p:nvSpPr>
        <p:spPr>
          <a:xfrm>
            <a:off x="7299980" y="3828715"/>
            <a:ext cx="5127600"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0"/>
          <p:cNvSpPr txBox="1">
            <a:spLocks noGrp="1"/>
          </p:cNvSpPr>
          <p:nvPr>
            <p:ph type="ctrTitle"/>
          </p:nvPr>
        </p:nvSpPr>
        <p:spPr>
          <a:xfrm>
            <a:off x="3782723" y="257105"/>
            <a:ext cx="5427122" cy="3147275"/>
          </a:xfrm>
          <a:prstGeom prst="rect">
            <a:avLst/>
          </a:prstGeom>
        </p:spPr>
        <p:txBody>
          <a:bodyPr spcFirstLastPara="1" wrap="square" lIns="91425" tIns="91425" rIns="91425" bIns="91425" anchor="ctr" anchorCtr="0">
            <a:noAutofit/>
          </a:bodyPr>
          <a:lstStyle/>
          <a:p>
            <a:pPr indent="431800" algn="ctr">
              <a:lnSpc>
                <a:spcPct val="115000"/>
              </a:lnSpc>
              <a:spcBef>
                <a:spcPts val="600"/>
              </a:spcBef>
            </a:pPr>
            <a:r>
              <a:rPr lang="vi-VN" sz="2800" b="1" i="1" kern="0" dirty="0">
                <a:effectLst/>
                <a:latin typeface="Times New Roman" panose="02020603050405020304" pitchFamily="18" charset="0"/>
                <a:ea typeface="SimSun" panose="02010600030101010101" pitchFamily="2" charset="-122"/>
                <a:cs typeface="Times New Roman" panose="02020603050405020304" pitchFamily="18" charset="0"/>
              </a:rPr>
              <a:t>ẢNH HƯỞNG CỦA MẠNG XÃ HỘI ĐẾN HÀNH VI BẠO LỰC MẠNG Ở TRẺ EM TỪ 10 ĐẾN 15 TUỔI TẠI CÁC TRƯỜNG THCS CÔNG LẬP QUẬN GÒ VẤP, TP. HỒ CHÍ MINH</a:t>
            </a:r>
            <a:endParaRPr lang="en-US"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056" name="Google Shape;1056;p30"/>
          <p:cNvSpPr txBox="1">
            <a:spLocks noGrp="1"/>
          </p:cNvSpPr>
          <p:nvPr>
            <p:ph type="subTitle" idx="1"/>
          </p:nvPr>
        </p:nvSpPr>
        <p:spPr>
          <a:xfrm>
            <a:off x="7369931" y="4004515"/>
            <a:ext cx="4040400" cy="4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400" b="1" dirty="0" err="1"/>
              <a:t>NHÓM</a:t>
            </a:r>
            <a:r>
              <a:rPr lang="en-US" sz="2400" b="1" dirty="0"/>
              <a:t> 1 </a:t>
            </a: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916601" y="895359"/>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3171991" y="3903089"/>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6" name="Google Shape;1066;p30"/>
          <p:cNvGrpSpPr/>
          <p:nvPr/>
        </p:nvGrpSpPr>
        <p:grpSpPr>
          <a:xfrm>
            <a:off x="1069000" y="1047750"/>
            <a:ext cx="2217300" cy="3048000"/>
            <a:chOff x="1221400" y="951800"/>
            <a:chExt cx="2217300" cy="3048000"/>
          </a:xfrm>
        </p:grpSpPr>
        <p:sp>
          <p:nvSpPr>
            <p:cNvPr id="1067" name="Google Shape;1067;p30"/>
            <p:cNvSpPr/>
            <p:nvPr/>
          </p:nvSpPr>
          <p:spPr>
            <a:xfrm rot="-5400000">
              <a:off x="806050" y="1367150"/>
              <a:ext cx="3048000" cy="22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30"/>
            <p:cNvGrpSpPr/>
            <p:nvPr/>
          </p:nvGrpSpPr>
          <p:grpSpPr>
            <a:xfrm>
              <a:off x="1242659" y="976605"/>
              <a:ext cx="2176223" cy="2991402"/>
              <a:chOff x="1634342" y="616404"/>
              <a:chExt cx="2581522" cy="3548520"/>
            </a:xfrm>
          </p:grpSpPr>
          <p:grpSp>
            <p:nvGrpSpPr>
              <p:cNvPr id="1069" name="Google Shape;1069;p30"/>
              <p:cNvGrpSpPr/>
              <p:nvPr/>
            </p:nvGrpSpPr>
            <p:grpSpPr>
              <a:xfrm>
                <a:off x="1634342" y="616404"/>
                <a:ext cx="1269648" cy="3548520"/>
                <a:chOff x="1634342" y="616404"/>
                <a:chExt cx="1269648" cy="3548520"/>
              </a:xfrm>
            </p:grpSpPr>
            <p:grpSp>
              <p:nvGrpSpPr>
                <p:cNvPr id="1070" name="Google Shape;1070;p30"/>
                <p:cNvGrpSpPr/>
                <p:nvPr/>
              </p:nvGrpSpPr>
              <p:grpSpPr>
                <a:xfrm>
                  <a:off x="1634342" y="616404"/>
                  <a:ext cx="1269648" cy="3385907"/>
                  <a:chOff x="1634355" y="463319"/>
                  <a:chExt cx="1420983" cy="3789488"/>
                </a:xfrm>
              </p:grpSpPr>
              <p:grpSp>
                <p:nvGrpSpPr>
                  <p:cNvPr id="1071" name="Google Shape;1071;p30"/>
                  <p:cNvGrpSpPr/>
                  <p:nvPr/>
                </p:nvGrpSpPr>
                <p:grpSpPr>
                  <a:xfrm>
                    <a:off x="1634355" y="463319"/>
                    <a:ext cx="1420983" cy="907026"/>
                    <a:chOff x="1851288" y="768725"/>
                    <a:chExt cx="1191900" cy="760800"/>
                  </a:xfrm>
                </p:grpSpPr>
                <p:sp>
                  <p:nvSpPr>
                    <p:cNvPr id="1072" name="Google Shape;1072;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30"/>
                    <p:cNvGrpSpPr/>
                    <p:nvPr/>
                  </p:nvGrpSpPr>
                  <p:grpSpPr>
                    <a:xfrm>
                      <a:off x="1911922" y="1261212"/>
                      <a:ext cx="98387" cy="174421"/>
                      <a:chOff x="1956148" y="1098526"/>
                      <a:chExt cx="111600" cy="112537"/>
                    </a:xfrm>
                  </p:grpSpPr>
                  <p:sp>
                    <p:nvSpPr>
                      <p:cNvPr id="1076" name="Google Shape;107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0"/>
                    <p:cNvGrpSpPr/>
                    <p:nvPr/>
                  </p:nvGrpSpPr>
                  <p:grpSpPr>
                    <a:xfrm>
                      <a:off x="1983246" y="942647"/>
                      <a:ext cx="736405" cy="53301"/>
                      <a:chOff x="1944675" y="933750"/>
                      <a:chExt cx="418650" cy="30300"/>
                    </a:xfrm>
                  </p:grpSpPr>
                  <p:sp>
                    <p:nvSpPr>
                      <p:cNvPr id="1082" name="Google Shape;1082;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30"/>
                    <p:cNvGrpSpPr/>
                    <p:nvPr/>
                  </p:nvGrpSpPr>
                  <p:grpSpPr>
                    <a:xfrm>
                      <a:off x="2835388" y="919900"/>
                      <a:ext cx="105525" cy="105450"/>
                      <a:chOff x="2835388" y="919900"/>
                      <a:chExt cx="105525" cy="105450"/>
                    </a:xfrm>
                  </p:grpSpPr>
                  <p:sp>
                    <p:nvSpPr>
                      <p:cNvPr id="1093" name="Google Shape;1093;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30"/>
                    <p:cNvGrpSpPr/>
                    <p:nvPr/>
                  </p:nvGrpSpPr>
                  <p:grpSpPr>
                    <a:xfrm>
                      <a:off x="2067985" y="1261212"/>
                      <a:ext cx="98387" cy="174421"/>
                      <a:chOff x="1956148" y="1098526"/>
                      <a:chExt cx="111600" cy="112537"/>
                    </a:xfrm>
                  </p:grpSpPr>
                  <p:sp>
                    <p:nvSpPr>
                      <p:cNvPr id="1104" name="Google Shape;1104;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30"/>
                    <p:cNvGrpSpPr/>
                    <p:nvPr/>
                  </p:nvGrpSpPr>
                  <p:grpSpPr>
                    <a:xfrm>
                      <a:off x="2224049" y="1261212"/>
                      <a:ext cx="98387" cy="174421"/>
                      <a:chOff x="1956148" y="1098526"/>
                      <a:chExt cx="111600" cy="112537"/>
                    </a:xfrm>
                  </p:grpSpPr>
                  <p:sp>
                    <p:nvSpPr>
                      <p:cNvPr id="1110" name="Google Shape;1110;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2380112" y="1261212"/>
                      <a:ext cx="98387" cy="174421"/>
                      <a:chOff x="1956148" y="1098526"/>
                      <a:chExt cx="111600" cy="112537"/>
                    </a:xfrm>
                  </p:grpSpPr>
                  <p:sp>
                    <p:nvSpPr>
                      <p:cNvPr id="1116" name="Google Shape;111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2536176" y="1261212"/>
                      <a:ext cx="98387" cy="174421"/>
                      <a:chOff x="1956148" y="1098526"/>
                      <a:chExt cx="111600" cy="112537"/>
                    </a:xfrm>
                  </p:grpSpPr>
                  <p:sp>
                    <p:nvSpPr>
                      <p:cNvPr id="1122" name="Google Shape;112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30"/>
                    <p:cNvGrpSpPr/>
                    <p:nvPr/>
                  </p:nvGrpSpPr>
                  <p:grpSpPr>
                    <a:xfrm>
                      <a:off x="2692239" y="1261212"/>
                      <a:ext cx="98387" cy="174421"/>
                      <a:chOff x="1956148" y="1098526"/>
                      <a:chExt cx="111600" cy="112537"/>
                    </a:xfrm>
                  </p:grpSpPr>
                  <p:sp>
                    <p:nvSpPr>
                      <p:cNvPr id="1128" name="Google Shape;1128;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30"/>
                    <p:cNvGrpSpPr/>
                    <p:nvPr/>
                  </p:nvGrpSpPr>
                  <p:grpSpPr>
                    <a:xfrm>
                      <a:off x="2811649" y="1287238"/>
                      <a:ext cx="170100" cy="67800"/>
                      <a:chOff x="2811649" y="1261200"/>
                      <a:chExt cx="170100" cy="67800"/>
                    </a:xfrm>
                  </p:grpSpPr>
                  <p:sp>
                    <p:nvSpPr>
                      <p:cNvPr id="1136" name="Google Shape;1136;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30"/>
                      <p:cNvGrpSpPr/>
                      <p:nvPr/>
                    </p:nvGrpSpPr>
                    <p:grpSpPr>
                      <a:xfrm>
                        <a:off x="2826775" y="1280363"/>
                        <a:ext cx="30300" cy="29475"/>
                        <a:chOff x="2823350" y="1280363"/>
                        <a:chExt cx="30300" cy="29475"/>
                      </a:xfrm>
                    </p:grpSpPr>
                    <p:sp>
                      <p:nvSpPr>
                        <p:cNvPr id="1138" name="Google Shape;1138;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0"/>
                      <p:cNvGrpSpPr/>
                      <p:nvPr/>
                    </p:nvGrpSpPr>
                    <p:grpSpPr>
                      <a:xfrm>
                        <a:off x="2881550" y="1280363"/>
                        <a:ext cx="30300" cy="29475"/>
                        <a:chOff x="2823350" y="1280363"/>
                        <a:chExt cx="30300" cy="29475"/>
                      </a:xfrm>
                    </p:grpSpPr>
                    <p:sp>
                      <p:nvSpPr>
                        <p:cNvPr id="1141" name="Google Shape;1141;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30"/>
                      <p:cNvGrpSpPr/>
                      <p:nvPr/>
                    </p:nvGrpSpPr>
                    <p:grpSpPr>
                      <a:xfrm>
                        <a:off x="2936325" y="1280363"/>
                        <a:ext cx="30300" cy="29475"/>
                        <a:chOff x="2823350" y="1280363"/>
                        <a:chExt cx="30300" cy="29475"/>
                      </a:xfrm>
                    </p:grpSpPr>
                    <p:sp>
                      <p:nvSpPr>
                        <p:cNvPr id="1144" name="Google Shape;114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6" name="Google Shape;1146;p30"/>
                    <p:cNvGrpSpPr/>
                    <p:nvPr/>
                  </p:nvGrpSpPr>
                  <p:grpSpPr>
                    <a:xfrm>
                      <a:off x="2826775" y="1386975"/>
                      <a:ext cx="30300" cy="29475"/>
                      <a:chOff x="2823350" y="1280363"/>
                      <a:chExt cx="30300" cy="29475"/>
                    </a:xfrm>
                  </p:grpSpPr>
                  <p:sp>
                    <p:nvSpPr>
                      <p:cNvPr id="1147" name="Google Shape;114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0"/>
                    <p:cNvGrpSpPr/>
                    <p:nvPr/>
                  </p:nvGrpSpPr>
                  <p:grpSpPr>
                    <a:xfrm>
                      <a:off x="2881550" y="1386975"/>
                      <a:ext cx="30300" cy="29475"/>
                      <a:chOff x="2823350" y="1280363"/>
                      <a:chExt cx="30300" cy="29475"/>
                    </a:xfrm>
                  </p:grpSpPr>
                  <p:sp>
                    <p:nvSpPr>
                      <p:cNvPr id="1150" name="Google Shape;115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0"/>
                    <p:cNvGrpSpPr/>
                    <p:nvPr/>
                  </p:nvGrpSpPr>
                  <p:grpSpPr>
                    <a:xfrm>
                      <a:off x="2936325" y="1386975"/>
                      <a:ext cx="30300" cy="29475"/>
                      <a:chOff x="2823350" y="1280363"/>
                      <a:chExt cx="30300" cy="29475"/>
                    </a:xfrm>
                  </p:grpSpPr>
                  <p:sp>
                    <p:nvSpPr>
                      <p:cNvPr id="1153" name="Google Shape;115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30"/>
                    <p:cNvGrpSpPr/>
                    <p:nvPr/>
                  </p:nvGrpSpPr>
                  <p:grpSpPr>
                    <a:xfrm>
                      <a:off x="2821775" y="1080988"/>
                      <a:ext cx="174400" cy="174400"/>
                      <a:chOff x="2821775" y="1080988"/>
                      <a:chExt cx="174400" cy="174400"/>
                    </a:xfrm>
                  </p:grpSpPr>
                  <p:sp>
                    <p:nvSpPr>
                      <p:cNvPr id="1156" name="Google Shape;1156;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30"/>
                      <p:cNvCxnSpPr>
                        <a:stCxn id="1158" idx="0"/>
                        <a:endCxn id="1156"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60" name="Google Shape;1160;p30"/>
                      <p:cNvCxnSpPr>
                        <a:stCxn id="1158" idx="6"/>
                        <a:endCxn id="1156"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61" name="Google Shape;1161;p30"/>
                      <p:cNvCxnSpPr>
                        <a:stCxn id="1158" idx="7"/>
                        <a:endCxn id="1156"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62" name="Google Shape;1162;p30"/>
                      <p:cNvCxnSpPr>
                        <a:stCxn id="1158" idx="1"/>
                        <a:endCxn id="1156"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63" name="Google Shape;1163;p30"/>
                      <p:cNvCxnSpPr>
                        <a:stCxn id="1158" idx="2"/>
                        <a:endCxn id="1156"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164" name="Google Shape;1164;p30"/>
                      <p:cNvCxnSpPr>
                        <a:stCxn id="1158" idx="3"/>
                        <a:endCxn id="1156"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165" name="Google Shape;1165;p30"/>
                      <p:cNvCxnSpPr>
                        <a:stCxn id="1158" idx="4"/>
                        <a:endCxn id="1156"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30"/>
                      <p:cNvCxnSpPr>
                        <a:stCxn id="1158" idx="5"/>
                        <a:endCxn id="1156"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167" name="Google Shape;1167;p30"/>
                  <p:cNvGrpSpPr/>
                  <p:nvPr/>
                </p:nvGrpSpPr>
                <p:grpSpPr>
                  <a:xfrm>
                    <a:off x="1634355" y="1418301"/>
                    <a:ext cx="1420983" cy="907026"/>
                    <a:chOff x="1851288" y="1569750"/>
                    <a:chExt cx="1191900" cy="760800"/>
                  </a:xfrm>
                </p:grpSpPr>
                <p:sp>
                  <p:nvSpPr>
                    <p:cNvPr id="1168" name="Google Shape;1168;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30"/>
                    <p:cNvGrpSpPr/>
                    <p:nvPr/>
                  </p:nvGrpSpPr>
                  <p:grpSpPr>
                    <a:xfrm>
                      <a:off x="2491554" y="1627594"/>
                      <a:ext cx="477033" cy="87176"/>
                      <a:chOff x="2594360" y="1659550"/>
                      <a:chExt cx="374290" cy="68400"/>
                    </a:xfrm>
                  </p:grpSpPr>
                  <p:sp>
                    <p:nvSpPr>
                      <p:cNvPr id="1171" name="Google Shape;1171;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30"/>
                      <p:cNvGrpSpPr/>
                      <p:nvPr/>
                    </p:nvGrpSpPr>
                    <p:grpSpPr>
                      <a:xfrm>
                        <a:off x="2594360" y="1660525"/>
                        <a:ext cx="296325" cy="67425"/>
                        <a:chOff x="2835388" y="919900"/>
                        <a:chExt cx="105525" cy="67425"/>
                      </a:xfrm>
                    </p:grpSpPr>
                    <p:sp>
                      <p:nvSpPr>
                        <p:cNvPr id="1173" name="Google Shape;1173;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30"/>
                    <p:cNvGrpSpPr/>
                    <p:nvPr/>
                  </p:nvGrpSpPr>
                  <p:grpSpPr>
                    <a:xfrm>
                      <a:off x="2779071" y="1771549"/>
                      <a:ext cx="187550" cy="187550"/>
                      <a:chOff x="2821775" y="1080988"/>
                      <a:chExt cx="174400" cy="174400"/>
                    </a:xfrm>
                  </p:grpSpPr>
                  <p:sp>
                    <p:nvSpPr>
                      <p:cNvPr id="1180" name="Google Shape;1180;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30"/>
                      <p:cNvCxnSpPr>
                        <a:stCxn id="1182" idx="0"/>
                        <a:endCxn id="1180"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84" name="Google Shape;1184;p30"/>
                      <p:cNvCxnSpPr>
                        <a:stCxn id="1182" idx="6"/>
                        <a:endCxn id="1180"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30"/>
                      <p:cNvCxnSpPr>
                        <a:stCxn id="1182" idx="7"/>
                        <a:endCxn id="1180"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30"/>
                      <p:cNvCxnSpPr>
                        <a:stCxn id="1182" idx="1"/>
                        <a:endCxn id="1180"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30"/>
                      <p:cNvCxnSpPr>
                        <a:stCxn id="1182" idx="2"/>
                        <a:endCxn id="1180"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30"/>
                      <p:cNvCxnSpPr>
                        <a:stCxn id="1182" idx="3"/>
                        <a:endCxn id="1180"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30"/>
                      <p:cNvCxnSpPr>
                        <a:stCxn id="1182" idx="4"/>
                        <a:endCxn id="1180"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30"/>
                      <p:cNvCxnSpPr>
                        <a:stCxn id="1182" idx="5"/>
                        <a:endCxn id="1180"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191" name="Google Shape;1191;p30"/>
                    <p:cNvGrpSpPr/>
                    <p:nvPr/>
                  </p:nvGrpSpPr>
                  <p:grpSpPr>
                    <a:xfrm>
                      <a:off x="2779071" y="2015899"/>
                      <a:ext cx="187550" cy="187550"/>
                      <a:chOff x="2821775" y="1080988"/>
                      <a:chExt cx="174400" cy="174400"/>
                    </a:xfrm>
                  </p:grpSpPr>
                  <p:sp>
                    <p:nvSpPr>
                      <p:cNvPr id="1192" name="Google Shape;1192;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 name="Google Shape;1195;p30"/>
                      <p:cNvCxnSpPr>
                        <a:stCxn id="1194" idx="0"/>
                        <a:endCxn id="1192"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196" name="Google Shape;1196;p30"/>
                      <p:cNvCxnSpPr>
                        <a:stCxn id="1194" idx="6"/>
                        <a:endCxn id="1192"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30"/>
                      <p:cNvCxnSpPr>
                        <a:stCxn id="1194" idx="7"/>
                        <a:endCxn id="1192"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30"/>
                      <p:cNvCxnSpPr>
                        <a:stCxn id="1194" idx="1"/>
                        <a:endCxn id="1192"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30"/>
                      <p:cNvCxnSpPr>
                        <a:stCxn id="1194" idx="2"/>
                        <a:endCxn id="1192"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30"/>
                      <p:cNvCxnSpPr>
                        <a:stCxn id="1194" idx="3"/>
                        <a:endCxn id="1192"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30"/>
                      <p:cNvCxnSpPr>
                        <a:stCxn id="1194" idx="4"/>
                        <a:endCxn id="1192"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30"/>
                      <p:cNvCxnSpPr>
                        <a:stCxn id="1194" idx="5"/>
                        <a:endCxn id="1192"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203" name="Google Shape;1203;p30"/>
                    <p:cNvGrpSpPr/>
                    <p:nvPr/>
                  </p:nvGrpSpPr>
                  <p:grpSpPr>
                    <a:xfrm>
                      <a:off x="1912103" y="1771547"/>
                      <a:ext cx="813250" cy="433400"/>
                      <a:chOff x="1912103" y="1771547"/>
                      <a:chExt cx="813250" cy="433400"/>
                    </a:xfrm>
                  </p:grpSpPr>
                  <p:grpSp>
                    <p:nvGrpSpPr>
                      <p:cNvPr id="1204" name="Google Shape;1204;p30"/>
                      <p:cNvGrpSpPr/>
                      <p:nvPr/>
                    </p:nvGrpSpPr>
                    <p:grpSpPr>
                      <a:xfrm>
                        <a:off x="1912103" y="1771547"/>
                        <a:ext cx="786675" cy="25800"/>
                        <a:chOff x="1912103" y="1771547"/>
                        <a:chExt cx="786675" cy="25800"/>
                      </a:xfrm>
                    </p:grpSpPr>
                    <p:sp>
                      <p:nvSpPr>
                        <p:cNvPr id="1205" name="Google Shape;120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0"/>
                      <p:cNvGrpSpPr/>
                      <p:nvPr/>
                    </p:nvGrpSpPr>
                    <p:grpSpPr>
                      <a:xfrm>
                        <a:off x="1938678" y="1816836"/>
                        <a:ext cx="786675" cy="25800"/>
                        <a:chOff x="1912103" y="1771547"/>
                        <a:chExt cx="786675" cy="25800"/>
                      </a:xfrm>
                    </p:grpSpPr>
                    <p:sp>
                      <p:nvSpPr>
                        <p:cNvPr id="1222" name="Google Shape;122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0"/>
                      <p:cNvGrpSpPr/>
                      <p:nvPr/>
                    </p:nvGrpSpPr>
                    <p:grpSpPr>
                      <a:xfrm>
                        <a:off x="1912103" y="1862125"/>
                        <a:ext cx="786675" cy="25800"/>
                        <a:chOff x="1912103" y="1771547"/>
                        <a:chExt cx="786675" cy="25800"/>
                      </a:xfrm>
                    </p:grpSpPr>
                    <p:sp>
                      <p:nvSpPr>
                        <p:cNvPr id="1239" name="Google Shape;123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30"/>
                      <p:cNvGrpSpPr/>
                      <p:nvPr/>
                    </p:nvGrpSpPr>
                    <p:grpSpPr>
                      <a:xfrm>
                        <a:off x="1938678" y="1907414"/>
                        <a:ext cx="786675" cy="25800"/>
                        <a:chOff x="1912103" y="1771547"/>
                        <a:chExt cx="786675" cy="25800"/>
                      </a:xfrm>
                    </p:grpSpPr>
                    <p:sp>
                      <p:nvSpPr>
                        <p:cNvPr id="1256" name="Google Shape;125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30"/>
                      <p:cNvGrpSpPr/>
                      <p:nvPr/>
                    </p:nvGrpSpPr>
                    <p:grpSpPr>
                      <a:xfrm>
                        <a:off x="1912103" y="1952703"/>
                        <a:ext cx="786675" cy="25800"/>
                        <a:chOff x="1912103" y="1771547"/>
                        <a:chExt cx="786675" cy="25800"/>
                      </a:xfrm>
                    </p:grpSpPr>
                    <p:sp>
                      <p:nvSpPr>
                        <p:cNvPr id="1273" name="Google Shape;127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30"/>
                      <p:cNvGrpSpPr/>
                      <p:nvPr/>
                    </p:nvGrpSpPr>
                    <p:grpSpPr>
                      <a:xfrm>
                        <a:off x="1938678" y="1997992"/>
                        <a:ext cx="786675" cy="25800"/>
                        <a:chOff x="1912103" y="1771547"/>
                        <a:chExt cx="786675" cy="25800"/>
                      </a:xfrm>
                    </p:grpSpPr>
                    <p:sp>
                      <p:nvSpPr>
                        <p:cNvPr id="1290" name="Google Shape;129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30"/>
                      <p:cNvGrpSpPr/>
                      <p:nvPr/>
                    </p:nvGrpSpPr>
                    <p:grpSpPr>
                      <a:xfrm>
                        <a:off x="1912103" y="2043281"/>
                        <a:ext cx="786675" cy="25800"/>
                        <a:chOff x="1912103" y="1771547"/>
                        <a:chExt cx="786675" cy="25800"/>
                      </a:xfrm>
                    </p:grpSpPr>
                    <p:sp>
                      <p:nvSpPr>
                        <p:cNvPr id="1307" name="Google Shape;130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0"/>
                      <p:cNvGrpSpPr/>
                      <p:nvPr/>
                    </p:nvGrpSpPr>
                    <p:grpSpPr>
                      <a:xfrm>
                        <a:off x="1938678" y="2088570"/>
                        <a:ext cx="786675" cy="25800"/>
                        <a:chOff x="1912103" y="1771547"/>
                        <a:chExt cx="786675" cy="25800"/>
                      </a:xfrm>
                    </p:grpSpPr>
                    <p:sp>
                      <p:nvSpPr>
                        <p:cNvPr id="1324" name="Google Shape;132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30"/>
                      <p:cNvGrpSpPr/>
                      <p:nvPr/>
                    </p:nvGrpSpPr>
                    <p:grpSpPr>
                      <a:xfrm>
                        <a:off x="1912103" y="2133859"/>
                        <a:ext cx="786675" cy="25800"/>
                        <a:chOff x="1912103" y="1771547"/>
                        <a:chExt cx="786675" cy="25800"/>
                      </a:xfrm>
                    </p:grpSpPr>
                    <p:sp>
                      <p:nvSpPr>
                        <p:cNvPr id="1341" name="Google Shape;134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30"/>
                      <p:cNvGrpSpPr/>
                      <p:nvPr/>
                    </p:nvGrpSpPr>
                    <p:grpSpPr>
                      <a:xfrm>
                        <a:off x="1938678" y="2179147"/>
                        <a:ext cx="786675" cy="25800"/>
                        <a:chOff x="1912103" y="1771547"/>
                        <a:chExt cx="786675" cy="25800"/>
                      </a:xfrm>
                    </p:grpSpPr>
                    <p:sp>
                      <p:nvSpPr>
                        <p:cNvPr id="1358" name="Google Shape;135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4" name="Google Shape;1374;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0"/>
                  <p:cNvGrpSpPr/>
                  <p:nvPr/>
                </p:nvGrpSpPr>
                <p:grpSpPr>
                  <a:xfrm>
                    <a:off x="1634355" y="2390799"/>
                    <a:ext cx="1420983" cy="907026"/>
                    <a:chOff x="1851288" y="768725"/>
                    <a:chExt cx="1191900" cy="760800"/>
                  </a:xfrm>
                </p:grpSpPr>
                <p:sp>
                  <p:nvSpPr>
                    <p:cNvPr id="1378" name="Google Shape;1378;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30"/>
                    <p:cNvGrpSpPr/>
                    <p:nvPr/>
                  </p:nvGrpSpPr>
                  <p:grpSpPr>
                    <a:xfrm>
                      <a:off x="1911922" y="1261212"/>
                      <a:ext cx="98387" cy="174421"/>
                      <a:chOff x="1956148" y="1098526"/>
                      <a:chExt cx="111600" cy="112537"/>
                    </a:xfrm>
                  </p:grpSpPr>
                  <p:sp>
                    <p:nvSpPr>
                      <p:cNvPr id="1382" name="Google Shape;138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30"/>
                    <p:cNvGrpSpPr/>
                    <p:nvPr/>
                  </p:nvGrpSpPr>
                  <p:grpSpPr>
                    <a:xfrm>
                      <a:off x="1983246" y="942647"/>
                      <a:ext cx="736405" cy="53301"/>
                      <a:chOff x="1944675" y="933750"/>
                      <a:chExt cx="418650" cy="30300"/>
                    </a:xfrm>
                  </p:grpSpPr>
                  <p:sp>
                    <p:nvSpPr>
                      <p:cNvPr id="1388" name="Google Shape;1388;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30"/>
                    <p:cNvGrpSpPr/>
                    <p:nvPr/>
                  </p:nvGrpSpPr>
                  <p:grpSpPr>
                    <a:xfrm>
                      <a:off x="2835388" y="919900"/>
                      <a:ext cx="105525" cy="105450"/>
                      <a:chOff x="2835388" y="919900"/>
                      <a:chExt cx="105525" cy="105450"/>
                    </a:xfrm>
                  </p:grpSpPr>
                  <p:sp>
                    <p:nvSpPr>
                      <p:cNvPr id="1399" name="Google Shape;1399;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30"/>
                    <p:cNvGrpSpPr/>
                    <p:nvPr/>
                  </p:nvGrpSpPr>
                  <p:grpSpPr>
                    <a:xfrm>
                      <a:off x="2067985" y="1261212"/>
                      <a:ext cx="98387" cy="174421"/>
                      <a:chOff x="1956148" y="1098526"/>
                      <a:chExt cx="111600" cy="112537"/>
                    </a:xfrm>
                  </p:grpSpPr>
                  <p:sp>
                    <p:nvSpPr>
                      <p:cNvPr id="1410" name="Google Shape;1410;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30"/>
                    <p:cNvGrpSpPr/>
                    <p:nvPr/>
                  </p:nvGrpSpPr>
                  <p:grpSpPr>
                    <a:xfrm>
                      <a:off x="2224049" y="1261212"/>
                      <a:ext cx="98387" cy="174421"/>
                      <a:chOff x="1956148" y="1098526"/>
                      <a:chExt cx="111600" cy="112537"/>
                    </a:xfrm>
                  </p:grpSpPr>
                  <p:sp>
                    <p:nvSpPr>
                      <p:cNvPr id="1416" name="Google Shape;1416;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30"/>
                    <p:cNvGrpSpPr/>
                    <p:nvPr/>
                  </p:nvGrpSpPr>
                  <p:grpSpPr>
                    <a:xfrm>
                      <a:off x="2380112" y="1261212"/>
                      <a:ext cx="98387" cy="174421"/>
                      <a:chOff x="1956148" y="1098526"/>
                      <a:chExt cx="111600" cy="112537"/>
                    </a:xfrm>
                  </p:grpSpPr>
                  <p:sp>
                    <p:nvSpPr>
                      <p:cNvPr id="1422" name="Google Shape;1422;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0"/>
                    <p:cNvGrpSpPr/>
                    <p:nvPr/>
                  </p:nvGrpSpPr>
                  <p:grpSpPr>
                    <a:xfrm>
                      <a:off x="2536176" y="1261212"/>
                      <a:ext cx="98387" cy="174421"/>
                      <a:chOff x="1956148" y="1098526"/>
                      <a:chExt cx="111600" cy="112537"/>
                    </a:xfrm>
                  </p:grpSpPr>
                  <p:sp>
                    <p:nvSpPr>
                      <p:cNvPr id="1428" name="Google Shape;1428;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30"/>
                    <p:cNvGrpSpPr/>
                    <p:nvPr/>
                  </p:nvGrpSpPr>
                  <p:grpSpPr>
                    <a:xfrm>
                      <a:off x="2692239" y="1261212"/>
                      <a:ext cx="98387" cy="174421"/>
                      <a:chOff x="1956148" y="1098526"/>
                      <a:chExt cx="111600" cy="112537"/>
                    </a:xfrm>
                  </p:grpSpPr>
                  <p:sp>
                    <p:nvSpPr>
                      <p:cNvPr id="1434" name="Google Shape;1434;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30"/>
                    <p:cNvGrpSpPr/>
                    <p:nvPr/>
                  </p:nvGrpSpPr>
                  <p:grpSpPr>
                    <a:xfrm>
                      <a:off x="2811649" y="1287238"/>
                      <a:ext cx="170100" cy="67800"/>
                      <a:chOff x="2811649" y="1261200"/>
                      <a:chExt cx="170100" cy="67800"/>
                    </a:xfrm>
                  </p:grpSpPr>
                  <p:sp>
                    <p:nvSpPr>
                      <p:cNvPr id="1442" name="Google Shape;1442;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0"/>
                      <p:cNvGrpSpPr/>
                      <p:nvPr/>
                    </p:nvGrpSpPr>
                    <p:grpSpPr>
                      <a:xfrm>
                        <a:off x="2826775" y="1280363"/>
                        <a:ext cx="30300" cy="29475"/>
                        <a:chOff x="2823350" y="1280363"/>
                        <a:chExt cx="30300" cy="29475"/>
                      </a:xfrm>
                    </p:grpSpPr>
                    <p:sp>
                      <p:nvSpPr>
                        <p:cNvPr id="1444" name="Google Shape;144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0"/>
                      <p:cNvGrpSpPr/>
                      <p:nvPr/>
                    </p:nvGrpSpPr>
                    <p:grpSpPr>
                      <a:xfrm>
                        <a:off x="2881550" y="1280363"/>
                        <a:ext cx="30300" cy="29475"/>
                        <a:chOff x="2823350" y="1280363"/>
                        <a:chExt cx="30300" cy="29475"/>
                      </a:xfrm>
                    </p:grpSpPr>
                    <p:sp>
                      <p:nvSpPr>
                        <p:cNvPr id="1447" name="Google Shape;144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0"/>
                      <p:cNvGrpSpPr/>
                      <p:nvPr/>
                    </p:nvGrpSpPr>
                    <p:grpSpPr>
                      <a:xfrm>
                        <a:off x="2936325" y="1280363"/>
                        <a:ext cx="30300" cy="29475"/>
                        <a:chOff x="2823350" y="1280363"/>
                        <a:chExt cx="30300" cy="29475"/>
                      </a:xfrm>
                    </p:grpSpPr>
                    <p:sp>
                      <p:nvSpPr>
                        <p:cNvPr id="1450" name="Google Shape;145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 name="Google Shape;1452;p30"/>
                    <p:cNvGrpSpPr/>
                    <p:nvPr/>
                  </p:nvGrpSpPr>
                  <p:grpSpPr>
                    <a:xfrm>
                      <a:off x="2826775" y="1386975"/>
                      <a:ext cx="30300" cy="29475"/>
                      <a:chOff x="2823350" y="1280363"/>
                      <a:chExt cx="30300" cy="29475"/>
                    </a:xfrm>
                  </p:grpSpPr>
                  <p:sp>
                    <p:nvSpPr>
                      <p:cNvPr id="1453" name="Google Shape;145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30"/>
                    <p:cNvGrpSpPr/>
                    <p:nvPr/>
                  </p:nvGrpSpPr>
                  <p:grpSpPr>
                    <a:xfrm>
                      <a:off x="2881550" y="1386975"/>
                      <a:ext cx="30300" cy="29475"/>
                      <a:chOff x="2823350" y="1280363"/>
                      <a:chExt cx="30300" cy="29475"/>
                    </a:xfrm>
                  </p:grpSpPr>
                  <p:sp>
                    <p:nvSpPr>
                      <p:cNvPr id="1456" name="Google Shape;145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30"/>
                    <p:cNvGrpSpPr/>
                    <p:nvPr/>
                  </p:nvGrpSpPr>
                  <p:grpSpPr>
                    <a:xfrm>
                      <a:off x="2936325" y="1386975"/>
                      <a:ext cx="30300" cy="29475"/>
                      <a:chOff x="2823350" y="1280363"/>
                      <a:chExt cx="30300" cy="29475"/>
                    </a:xfrm>
                  </p:grpSpPr>
                  <p:sp>
                    <p:nvSpPr>
                      <p:cNvPr id="1459" name="Google Shape;1459;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30"/>
                    <p:cNvGrpSpPr/>
                    <p:nvPr/>
                  </p:nvGrpSpPr>
                  <p:grpSpPr>
                    <a:xfrm>
                      <a:off x="2821775" y="1080988"/>
                      <a:ext cx="174400" cy="174400"/>
                      <a:chOff x="2821775" y="1080988"/>
                      <a:chExt cx="174400" cy="174400"/>
                    </a:xfrm>
                  </p:grpSpPr>
                  <p:sp>
                    <p:nvSpPr>
                      <p:cNvPr id="1462" name="Google Shape;1462;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5" name="Google Shape;1465;p30"/>
                      <p:cNvCxnSpPr>
                        <a:stCxn id="1464" idx="0"/>
                        <a:endCxn id="1462"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466" name="Google Shape;1466;p30"/>
                      <p:cNvCxnSpPr>
                        <a:stCxn id="1464" idx="6"/>
                        <a:endCxn id="1462"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467" name="Google Shape;1467;p30"/>
                      <p:cNvCxnSpPr>
                        <a:stCxn id="1464" idx="7"/>
                        <a:endCxn id="1462"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468" name="Google Shape;1468;p30"/>
                      <p:cNvCxnSpPr>
                        <a:stCxn id="1464" idx="1"/>
                        <a:endCxn id="1462"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469" name="Google Shape;1469;p30"/>
                      <p:cNvCxnSpPr>
                        <a:stCxn id="1464" idx="2"/>
                        <a:endCxn id="1462"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470" name="Google Shape;1470;p30"/>
                      <p:cNvCxnSpPr>
                        <a:stCxn id="1464" idx="3"/>
                        <a:endCxn id="1462"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0"/>
                      <p:cNvCxnSpPr>
                        <a:stCxn id="1464" idx="4"/>
                        <a:endCxn id="1462"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0"/>
                      <p:cNvCxnSpPr>
                        <a:stCxn id="1464" idx="5"/>
                        <a:endCxn id="1462"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473" name="Google Shape;1473;p30"/>
                  <p:cNvGrpSpPr/>
                  <p:nvPr/>
                </p:nvGrpSpPr>
                <p:grpSpPr>
                  <a:xfrm>
                    <a:off x="1634355" y="3345781"/>
                    <a:ext cx="1420983" cy="907026"/>
                    <a:chOff x="1851288" y="1569750"/>
                    <a:chExt cx="1191900" cy="760800"/>
                  </a:xfrm>
                </p:grpSpPr>
                <p:sp>
                  <p:nvSpPr>
                    <p:cNvPr id="1474" name="Google Shape;1474;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30"/>
                    <p:cNvGrpSpPr/>
                    <p:nvPr/>
                  </p:nvGrpSpPr>
                  <p:grpSpPr>
                    <a:xfrm>
                      <a:off x="2491554" y="1627594"/>
                      <a:ext cx="477033" cy="87176"/>
                      <a:chOff x="2594360" y="1659550"/>
                      <a:chExt cx="374290" cy="68400"/>
                    </a:xfrm>
                  </p:grpSpPr>
                  <p:sp>
                    <p:nvSpPr>
                      <p:cNvPr id="1477" name="Google Shape;1477;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30"/>
                      <p:cNvGrpSpPr/>
                      <p:nvPr/>
                    </p:nvGrpSpPr>
                    <p:grpSpPr>
                      <a:xfrm>
                        <a:off x="2594360" y="1660525"/>
                        <a:ext cx="296325" cy="67425"/>
                        <a:chOff x="2835388" y="919900"/>
                        <a:chExt cx="105525" cy="67425"/>
                      </a:xfrm>
                    </p:grpSpPr>
                    <p:sp>
                      <p:nvSpPr>
                        <p:cNvPr id="1479" name="Google Shape;1479;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5" name="Google Shape;1485;p30"/>
                    <p:cNvGrpSpPr/>
                    <p:nvPr/>
                  </p:nvGrpSpPr>
                  <p:grpSpPr>
                    <a:xfrm>
                      <a:off x="2779071" y="1771549"/>
                      <a:ext cx="187550" cy="187550"/>
                      <a:chOff x="2821775" y="1080988"/>
                      <a:chExt cx="174400" cy="174400"/>
                    </a:xfrm>
                  </p:grpSpPr>
                  <p:sp>
                    <p:nvSpPr>
                      <p:cNvPr id="1486" name="Google Shape;1486;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30"/>
                      <p:cNvCxnSpPr>
                        <a:stCxn id="1488" idx="0"/>
                        <a:endCxn id="1486"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490" name="Google Shape;1490;p30"/>
                      <p:cNvCxnSpPr>
                        <a:stCxn id="1488" idx="6"/>
                        <a:endCxn id="1486"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0"/>
                      <p:cNvCxnSpPr>
                        <a:stCxn id="1488" idx="7"/>
                        <a:endCxn id="1486"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0"/>
                      <p:cNvCxnSpPr>
                        <a:stCxn id="1488" idx="1"/>
                        <a:endCxn id="1486"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0"/>
                      <p:cNvCxnSpPr>
                        <a:stCxn id="1488" idx="2"/>
                        <a:endCxn id="1486"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494" name="Google Shape;1494;p30"/>
                      <p:cNvCxnSpPr>
                        <a:stCxn id="1488" idx="3"/>
                        <a:endCxn id="1486"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495" name="Google Shape;1495;p30"/>
                      <p:cNvCxnSpPr>
                        <a:stCxn id="1488" idx="4"/>
                        <a:endCxn id="1486"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496" name="Google Shape;1496;p30"/>
                      <p:cNvCxnSpPr>
                        <a:stCxn id="1488" idx="5"/>
                        <a:endCxn id="1486"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497" name="Google Shape;1497;p30"/>
                    <p:cNvGrpSpPr/>
                    <p:nvPr/>
                  </p:nvGrpSpPr>
                  <p:grpSpPr>
                    <a:xfrm>
                      <a:off x="2779071" y="2015899"/>
                      <a:ext cx="187550" cy="187550"/>
                      <a:chOff x="2821775" y="1080988"/>
                      <a:chExt cx="174400" cy="174400"/>
                    </a:xfrm>
                  </p:grpSpPr>
                  <p:sp>
                    <p:nvSpPr>
                      <p:cNvPr id="1498" name="Google Shape;1498;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1" name="Google Shape;1501;p30"/>
                      <p:cNvCxnSpPr>
                        <a:stCxn id="1500" idx="0"/>
                        <a:endCxn id="1498"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502" name="Google Shape;1502;p30"/>
                      <p:cNvCxnSpPr>
                        <a:stCxn id="1500" idx="6"/>
                        <a:endCxn id="1498"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503" name="Google Shape;1503;p30"/>
                      <p:cNvCxnSpPr>
                        <a:stCxn id="1500" idx="7"/>
                        <a:endCxn id="1498"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504" name="Google Shape;1504;p30"/>
                      <p:cNvCxnSpPr>
                        <a:stCxn id="1500" idx="1"/>
                        <a:endCxn id="1498"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30"/>
                      <p:cNvCxnSpPr>
                        <a:stCxn id="1500" idx="2"/>
                        <a:endCxn id="1498"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30"/>
                      <p:cNvCxnSpPr>
                        <a:stCxn id="1500" idx="3"/>
                        <a:endCxn id="1498"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507" name="Google Shape;1507;p30"/>
                      <p:cNvCxnSpPr>
                        <a:stCxn id="1500" idx="4"/>
                        <a:endCxn id="1498"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508" name="Google Shape;1508;p30"/>
                      <p:cNvCxnSpPr>
                        <a:stCxn id="1500" idx="5"/>
                        <a:endCxn id="1498"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509" name="Google Shape;1509;p30"/>
                    <p:cNvGrpSpPr/>
                    <p:nvPr/>
                  </p:nvGrpSpPr>
                  <p:grpSpPr>
                    <a:xfrm>
                      <a:off x="1912103" y="1771547"/>
                      <a:ext cx="813250" cy="433400"/>
                      <a:chOff x="1912103" y="1771547"/>
                      <a:chExt cx="813250" cy="433400"/>
                    </a:xfrm>
                  </p:grpSpPr>
                  <p:grpSp>
                    <p:nvGrpSpPr>
                      <p:cNvPr id="1510" name="Google Shape;1510;p30"/>
                      <p:cNvGrpSpPr/>
                      <p:nvPr/>
                    </p:nvGrpSpPr>
                    <p:grpSpPr>
                      <a:xfrm>
                        <a:off x="1912103" y="1771547"/>
                        <a:ext cx="786675" cy="25800"/>
                        <a:chOff x="1912103" y="1771547"/>
                        <a:chExt cx="786675" cy="25800"/>
                      </a:xfrm>
                    </p:grpSpPr>
                    <p:sp>
                      <p:nvSpPr>
                        <p:cNvPr id="1511" name="Google Shape;151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1938678" y="1816836"/>
                        <a:ext cx="786675" cy="25800"/>
                        <a:chOff x="1912103" y="1771547"/>
                        <a:chExt cx="786675" cy="25800"/>
                      </a:xfrm>
                    </p:grpSpPr>
                    <p:sp>
                      <p:nvSpPr>
                        <p:cNvPr id="1528" name="Google Shape;152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0"/>
                      <p:cNvGrpSpPr/>
                      <p:nvPr/>
                    </p:nvGrpSpPr>
                    <p:grpSpPr>
                      <a:xfrm>
                        <a:off x="1912103" y="1862125"/>
                        <a:ext cx="786675" cy="25800"/>
                        <a:chOff x="1912103" y="1771547"/>
                        <a:chExt cx="786675" cy="25800"/>
                      </a:xfrm>
                    </p:grpSpPr>
                    <p:sp>
                      <p:nvSpPr>
                        <p:cNvPr id="1545" name="Google Shape;154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30"/>
                      <p:cNvGrpSpPr/>
                      <p:nvPr/>
                    </p:nvGrpSpPr>
                    <p:grpSpPr>
                      <a:xfrm>
                        <a:off x="1938678" y="1907414"/>
                        <a:ext cx="786675" cy="25800"/>
                        <a:chOff x="1912103" y="1771547"/>
                        <a:chExt cx="786675" cy="25800"/>
                      </a:xfrm>
                    </p:grpSpPr>
                    <p:sp>
                      <p:nvSpPr>
                        <p:cNvPr id="1562" name="Google Shape;156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0"/>
                      <p:cNvGrpSpPr/>
                      <p:nvPr/>
                    </p:nvGrpSpPr>
                    <p:grpSpPr>
                      <a:xfrm>
                        <a:off x="1912103" y="1952703"/>
                        <a:ext cx="786675" cy="25800"/>
                        <a:chOff x="1912103" y="1771547"/>
                        <a:chExt cx="786675" cy="25800"/>
                      </a:xfrm>
                    </p:grpSpPr>
                    <p:sp>
                      <p:nvSpPr>
                        <p:cNvPr id="1579" name="Google Shape;157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30"/>
                      <p:cNvGrpSpPr/>
                      <p:nvPr/>
                    </p:nvGrpSpPr>
                    <p:grpSpPr>
                      <a:xfrm>
                        <a:off x="1938678" y="1997992"/>
                        <a:ext cx="786675" cy="25800"/>
                        <a:chOff x="1912103" y="1771547"/>
                        <a:chExt cx="786675" cy="25800"/>
                      </a:xfrm>
                    </p:grpSpPr>
                    <p:sp>
                      <p:nvSpPr>
                        <p:cNvPr id="1596" name="Google Shape;159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0"/>
                      <p:cNvGrpSpPr/>
                      <p:nvPr/>
                    </p:nvGrpSpPr>
                    <p:grpSpPr>
                      <a:xfrm>
                        <a:off x="1912103" y="2043281"/>
                        <a:ext cx="786675" cy="25800"/>
                        <a:chOff x="1912103" y="1771547"/>
                        <a:chExt cx="786675" cy="25800"/>
                      </a:xfrm>
                    </p:grpSpPr>
                    <p:sp>
                      <p:nvSpPr>
                        <p:cNvPr id="1613" name="Google Shape;161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30"/>
                      <p:cNvGrpSpPr/>
                      <p:nvPr/>
                    </p:nvGrpSpPr>
                    <p:grpSpPr>
                      <a:xfrm>
                        <a:off x="1938678" y="2088570"/>
                        <a:ext cx="786675" cy="25800"/>
                        <a:chOff x="1912103" y="1771547"/>
                        <a:chExt cx="786675" cy="25800"/>
                      </a:xfrm>
                    </p:grpSpPr>
                    <p:sp>
                      <p:nvSpPr>
                        <p:cNvPr id="1630" name="Google Shape;163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30"/>
                      <p:cNvGrpSpPr/>
                      <p:nvPr/>
                    </p:nvGrpSpPr>
                    <p:grpSpPr>
                      <a:xfrm>
                        <a:off x="1912103" y="2133859"/>
                        <a:ext cx="786675" cy="25800"/>
                        <a:chOff x="1912103" y="1771547"/>
                        <a:chExt cx="786675" cy="25800"/>
                      </a:xfrm>
                    </p:grpSpPr>
                    <p:sp>
                      <p:nvSpPr>
                        <p:cNvPr id="1647" name="Google Shape;164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30"/>
                      <p:cNvGrpSpPr/>
                      <p:nvPr/>
                    </p:nvGrpSpPr>
                    <p:grpSpPr>
                      <a:xfrm>
                        <a:off x="1938678" y="2179147"/>
                        <a:ext cx="786675" cy="25800"/>
                        <a:chOff x="1912103" y="1771547"/>
                        <a:chExt cx="786675" cy="25800"/>
                      </a:xfrm>
                    </p:grpSpPr>
                    <p:sp>
                      <p:nvSpPr>
                        <p:cNvPr id="1664" name="Google Shape;166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0" name="Google Shape;1680;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3" name="Google Shape;1683;p30"/>
                <p:cNvGrpSpPr/>
                <p:nvPr/>
              </p:nvGrpSpPr>
              <p:grpSpPr>
                <a:xfrm>
                  <a:off x="1634350" y="4002324"/>
                  <a:ext cx="1269600" cy="162600"/>
                  <a:chOff x="1634350" y="4002324"/>
                  <a:chExt cx="1269600" cy="162600"/>
                </a:xfrm>
              </p:grpSpPr>
              <p:sp>
                <p:nvSpPr>
                  <p:cNvPr id="1684" name="Google Shape;1684;p30"/>
                  <p:cNvSpPr/>
                  <p:nvPr/>
                </p:nvSpPr>
                <p:spPr>
                  <a:xfrm>
                    <a:off x="1634350" y="4002324"/>
                    <a:ext cx="1269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30"/>
                  <p:cNvGrpSpPr/>
                  <p:nvPr/>
                </p:nvGrpSpPr>
                <p:grpSpPr>
                  <a:xfrm>
                    <a:off x="1657932" y="4031216"/>
                    <a:ext cx="1222424" cy="104804"/>
                    <a:chOff x="1657932" y="4031216"/>
                    <a:chExt cx="1222424" cy="104804"/>
                  </a:xfrm>
                </p:grpSpPr>
                <p:grpSp>
                  <p:nvGrpSpPr>
                    <p:cNvPr id="1686" name="Google Shape;1686;p30"/>
                    <p:cNvGrpSpPr/>
                    <p:nvPr/>
                  </p:nvGrpSpPr>
                  <p:grpSpPr>
                    <a:xfrm rot="-5400000">
                      <a:off x="1698430" y="3990718"/>
                      <a:ext cx="104804" cy="185799"/>
                      <a:chOff x="1956148" y="1098526"/>
                      <a:chExt cx="111600" cy="112537"/>
                    </a:xfrm>
                  </p:grpSpPr>
                  <p:sp>
                    <p:nvSpPr>
                      <p:cNvPr id="1687" name="Google Shape;1687;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30"/>
                    <p:cNvGrpSpPr/>
                    <p:nvPr/>
                  </p:nvGrpSpPr>
                  <p:grpSpPr>
                    <a:xfrm rot="-5400000">
                      <a:off x="1905756" y="3990718"/>
                      <a:ext cx="104804" cy="185799"/>
                      <a:chOff x="1956148" y="1098526"/>
                      <a:chExt cx="111600" cy="112537"/>
                    </a:xfrm>
                  </p:grpSpPr>
                  <p:sp>
                    <p:nvSpPr>
                      <p:cNvPr id="1693" name="Google Shape;1693;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30"/>
                    <p:cNvGrpSpPr/>
                    <p:nvPr/>
                  </p:nvGrpSpPr>
                  <p:grpSpPr>
                    <a:xfrm rot="-5400000">
                      <a:off x="2113080" y="3990718"/>
                      <a:ext cx="104804" cy="185799"/>
                      <a:chOff x="1956148" y="1098526"/>
                      <a:chExt cx="111600" cy="112537"/>
                    </a:xfrm>
                  </p:grpSpPr>
                  <p:sp>
                    <p:nvSpPr>
                      <p:cNvPr id="1699" name="Google Shape;1699;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30"/>
                    <p:cNvGrpSpPr/>
                    <p:nvPr/>
                  </p:nvGrpSpPr>
                  <p:grpSpPr>
                    <a:xfrm rot="-5400000">
                      <a:off x="2320405" y="3990718"/>
                      <a:ext cx="104804" cy="185799"/>
                      <a:chOff x="1956148" y="1098526"/>
                      <a:chExt cx="111600" cy="112537"/>
                    </a:xfrm>
                  </p:grpSpPr>
                  <p:sp>
                    <p:nvSpPr>
                      <p:cNvPr id="1705" name="Google Shape;1705;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30"/>
                    <p:cNvGrpSpPr/>
                    <p:nvPr/>
                  </p:nvGrpSpPr>
                  <p:grpSpPr>
                    <a:xfrm rot="-5400000">
                      <a:off x="2527730" y="3990718"/>
                      <a:ext cx="104804" cy="185799"/>
                      <a:chOff x="1956148" y="1098526"/>
                      <a:chExt cx="111600" cy="112537"/>
                    </a:xfrm>
                  </p:grpSpPr>
                  <p:sp>
                    <p:nvSpPr>
                      <p:cNvPr id="1711" name="Google Shape;1711;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rot="-5400000">
                      <a:off x="2735055" y="3990718"/>
                      <a:ext cx="104804" cy="185799"/>
                      <a:chOff x="1956148" y="1098526"/>
                      <a:chExt cx="111600" cy="112537"/>
                    </a:xfrm>
                  </p:grpSpPr>
                  <p:sp>
                    <p:nvSpPr>
                      <p:cNvPr id="1717" name="Google Shape;1717;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722" name="Google Shape;1722;p30"/>
              <p:cNvGrpSpPr/>
              <p:nvPr/>
            </p:nvGrpSpPr>
            <p:grpSpPr>
              <a:xfrm>
                <a:off x="2946216" y="616404"/>
                <a:ext cx="1269648" cy="3548520"/>
                <a:chOff x="1634342" y="616404"/>
                <a:chExt cx="1269648" cy="3548520"/>
              </a:xfrm>
            </p:grpSpPr>
            <p:grpSp>
              <p:nvGrpSpPr>
                <p:cNvPr id="1723" name="Google Shape;1723;p30"/>
                <p:cNvGrpSpPr/>
                <p:nvPr/>
              </p:nvGrpSpPr>
              <p:grpSpPr>
                <a:xfrm>
                  <a:off x="1634342" y="616404"/>
                  <a:ext cx="1269648" cy="3385907"/>
                  <a:chOff x="1634355" y="463319"/>
                  <a:chExt cx="1420983" cy="3789488"/>
                </a:xfrm>
              </p:grpSpPr>
              <p:grpSp>
                <p:nvGrpSpPr>
                  <p:cNvPr id="1724" name="Google Shape;1724;p30"/>
                  <p:cNvGrpSpPr/>
                  <p:nvPr/>
                </p:nvGrpSpPr>
                <p:grpSpPr>
                  <a:xfrm>
                    <a:off x="1634355" y="463319"/>
                    <a:ext cx="1420983" cy="907026"/>
                    <a:chOff x="1851288" y="768725"/>
                    <a:chExt cx="1191900" cy="760800"/>
                  </a:xfrm>
                </p:grpSpPr>
                <p:sp>
                  <p:nvSpPr>
                    <p:cNvPr id="1725" name="Google Shape;1725;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30"/>
                    <p:cNvGrpSpPr/>
                    <p:nvPr/>
                  </p:nvGrpSpPr>
                  <p:grpSpPr>
                    <a:xfrm>
                      <a:off x="1911922" y="1261212"/>
                      <a:ext cx="98387" cy="174421"/>
                      <a:chOff x="1956148" y="1098526"/>
                      <a:chExt cx="111600" cy="112537"/>
                    </a:xfrm>
                  </p:grpSpPr>
                  <p:sp>
                    <p:nvSpPr>
                      <p:cNvPr id="1729" name="Google Shape;172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30"/>
                    <p:cNvGrpSpPr/>
                    <p:nvPr/>
                  </p:nvGrpSpPr>
                  <p:grpSpPr>
                    <a:xfrm>
                      <a:off x="1983246" y="942647"/>
                      <a:ext cx="736405" cy="53301"/>
                      <a:chOff x="1944675" y="933750"/>
                      <a:chExt cx="418650" cy="30300"/>
                    </a:xfrm>
                  </p:grpSpPr>
                  <p:sp>
                    <p:nvSpPr>
                      <p:cNvPr id="1735" name="Google Shape;1735;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30"/>
                    <p:cNvGrpSpPr/>
                    <p:nvPr/>
                  </p:nvGrpSpPr>
                  <p:grpSpPr>
                    <a:xfrm>
                      <a:off x="2835388" y="919900"/>
                      <a:ext cx="105525" cy="105450"/>
                      <a:chOff x="2835388" y="919900"/>
                      <a:chExt cx="105525" cy="105450"/>
                    </a:xfrm>
                  </p:grpSpPr>
                  <p:sp>
                    <p:nvSpPr>
                      <p:cNvPr id="1746" name="Google Shape;1746;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30"/>
                    <p:cNvGrpSpPr/>
                    <p:nvPr/>
                  </p:nvGrpSpPr>
                  <p:grpSpPr>
                    <a:xfrm>
                      <a:off x="2067985" y="1261212"/>
                      <a:ext cx="98387" cy="174421"/>
                      <a:chOff x="1956148" y="1098526"/>
                      <a:chExt cx="111600" cy="112537"/>
                    </a:xfrm>
                  </p:grpSpPr>
                  <p:sp>
                    <p:nvSpPr>
                      <p:cNvPr id="1757" name="Google Shape;1757;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30"/>
                    <p:cNvGrpSpPr/>
                    <p:nvPr/>
                  </p:nvGrpSpPr>
                  <p:grpSpPr>
                    <a:xfrm>
                      <a:off x="2224049" y="1261212"/>
                      <a:ext cx="98387" cy="174421"/>
                      <a:chOff x="1956148" y="1098526"/>
                      <a:chExt cx="111600" cy="112537"/>
                    </a:xfrm>
                  </p:grpSpPr>
                  <p:sp>
                    <p:nvSpPr>
                      <p:cNvPr id="1763" name="Google Shape;1763;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30"/>
                    <p:cNvGrpSpPr/>
                    <p:nvPr/>
                  </p:nvGrpSpPr>
                  <p:grpSpPr>
                    <a:xfrm>
                      <a:off x="2380112" y="1261212"/>
                      <a:ext cx="98387" cy="174421"/>
                      <a:chOff x="1956148" y="1098526"/>
                      <a:chExt cx="111600" cy="112537"/>
                    </a:xfrm>
                  </p:grpSpPr>
                  <p:sp>
                    <p:nvSpPr>
                      <p:cNvPr id="1769" name="Google Shape;176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30"/>
                    <p:cNvGrpSpPr/>
                    <p:nvPr/>
                  </p:nvGrpSpPr>
                  <p:grpSpPr>
                    <a:xfrm>
                      <a:off x="2536176" y="1261212"/>
                      <a:ext cx="98387" cy="174421"/>
                      <a:chOff x="1956148" y="1098526"/>
                      <a:chExt cx="111600" cy="112537"/>
                    </a:xfrm>
                  </p:grpSpPr>
                  <p:sp>
                    <p:nvSpPr>
                      <p:cNvPr id="1775" name="Google Shape;177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30"/>
                    <p:cNvGrpSpPr/>
                    <p:nvPr/>
                  </p:nvGrpSpPr>
                  <p:grpSpPr>
                    <a:xfrm>
                      <a:off x="2692239" y="1261212"/>
                      <a:ext cx="98387" cy="174421"/>
                      <a:chOff x="1956148" y="1098526"/>
                      <a:chExt cx="111600" cy="112537"/>
                    </a:xfrm>
                  </p:grpSpPr>
                  <p:sp>
                    <p:nvSpPr>
                      <p:cNvPr id="1781" name="Google Shape;1781;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6" name="Google Shape;1786;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30"/>
                    <p:cNvGrpSpPr/>
                    <p:nvPr/>
                  </p:nvGrpSpPr>
                  <p:grpSpPr>
                    <a:xfrm>
                      <a:off x="2811649" y="1287238"/>
                      <a:ext cx="170100" cy="67800"/>
                      <a:chOff x="2811649" y="1261200"/>
                      <a:chExt cx="170100" cy="67800"/>
                    </a:xfrm>
                  </p:grpSpPr>
                  <p:sp>
                    <p:nvSpPr>
                      <p:cNvPr id="1789" name="Google Shape;1789;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30"/>
                      <p:cNvGrpSpPr/>
                      <p:nvPr/>
                    </p:nvGrpSpPr>
                    <p:grpSpPr>
                      <a:xfrm>
                        <a:off x="2826775" y="1280363"/>
                        <a:ext cx="30300" cy="29475"/>
                        <a:chOff x="2823350" y="1280363"/>
                        <a:chExt cx="30300" cy="29475"/>
                      </a:xfrm>
                    </p:grpSpPr>
                    <p:sp>
                      <p:nvSpPr>
                        <p:cNvPr id="1791" name="Google Shape;1791;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30"/>
                      <p:cNvGrpSpPr/>
                      <p:nvPr/>
                    </p:nvGrpSpPr>
                    <p:grpSpPr>
                      <a:xfrm>
                        <a:off x="2881550" y="1280363"/>
                        <a:ext cx="30300" cy="29475"/>
                        <a:chOff x="2823350" y="1280363"/>
                        <a:chExt cx="30300" cy="29475"/>
                      </a:xfrm>
                    </p:grpSpPr>
                    <p:sp>
                      <p:nvSpPr>
                        <p:cNvPr id="1794" name="Google Shape;1794;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0"/>
                      <p:cNvGrpSpPr/>
                      <p:nvPr/>
                    </p:nvGrpSpPr>
                    <p:grpSpPr>
                      <a:xfrm>
                        <a:off x="2936325" y="1280363"/>
                        <a:ext cx="30300" cy="29475"/>
                        <a:chOff x="2823350" y="1280363"/>
                        <a:chExt cx="30300" cy="29475"/>
                      </a:xfrm>
                    </p:grpSpPr>
                    <p:sp>
                      <p:nvSpPr>
                        <p:cNvPr id="1797" name="Google Shape;179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9" name="Google Shape;1799;p30"/>
                    <p:cNvGrpSpPr/>
                    <p:nvPr/>
                  </p:nvGrpSpPr>
                  <p:grpSpPr>
                    <a:xfrm>
                      <a:off x="2826775" y="1386975"/>
                      <a:ext cx="30300" cy="29475"/>
                      <a:chOff x="2823350" y="1280363"/>
                      <a:chExt cx="30300" cy="29475"/>
                    </a:xfrm>
                  </p:grpSpPr>
                  <p:sp>
                    <p:nvSpPr>
                      <p:cNvPr id="1800" name="Google Shape;180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30"/>
                    <p:cNvGrpSpPr/>
                    <p:nvPr/>
                  </p:nvGrpSpPr>
                  <p:grpSpPr>
                    <a:xfrm>
                      <a:off x="2881550" y="1386975"/>
                      <a:ext cx="30300" cy="29475"/>
                      <a:chOff x="2823350" y="1280363"/>
                      <a:chExt cx="30300" cy="29475"/>
                    </a:xfrm>
                  </p:grpSpPr>
                  <p:sp>
                    <p:nvSpPr>
                      <p:cNvPr id="1803" name="Google Shape;180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30"/>
                    <p:cNvGrpSpPr/>
                    <p:nvPr/>
                  </p:nvGrpSpPr>
                  <p:grpSpPr>
                    <a:xfrm>
                      <a:off x="2936325" y="1386975"/>
                      <a:ext cx="30300" cy="29475"/>
                      <a:chOff x="2823350" y="1280363"/>
                      <a:chExt cx="30300" cy="29475"/>
                    </a:xfrm>
                  </p:grpSpPr>
                  <p:sp>
                    <p:nvSpPr>
                      <p:cNvPr id="1806" name="Google Shape;180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30"/>
                    <p:cNvGrpSpPr/>
                    <p:nvPr/>
                  </p:nvGrpSpPr>
                  <p:grpSpPr>
                    <a:xfrm>
                      <a:off x="2821775" y="1080988"/>
                      <a:ext cx="174400" cy="174400"/>
                      <a:chOff x="2821775" y="1080988"/>
                      <a:chExt cx="174400" cy="174400"/>
                    </a:xfrm>
                  </p:grpSpPr>
                  <p:sp>
                    <p:nvSpPr>
                      <p:cNvPr id="1809" name="Google Shape;1809;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2" name="Google Shape;1812;p30"/>
                      <p:cNvCxnSpPr>
                        <a:stCxn id="1811" idx="0"/>
                        <a:endCxn id="1809"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13" name="Google Shape;1813;p30"/>
                      <p:cNvCxnSpPr>
                        <a:stCxn id="1811" idx="6"/>
                        <a:endCxn id="1809"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14" name="Google Shape;1814;p30"/>
                      <p:cNvCxnSpPr>
                        <a:stCxn id="1811" idx="7"/>
                        <a:endCxn id="1809"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15" name="Google Shape;1815;p30"/>
                      <p:cNvCxnSpPr>
                        <a:stCxn id="1811" idx="1"/>
                        <a:endCxn id="1809"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16" name="Google Shape;1816;p30"/>
                      <p:cNvCxnSpPr>
                        <a:stCxn id="1811" idx="2"/>
                        <a:endCxn id="1809"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17" name="Google Shape;1817;p30"/>
                      <p:cNvCxnSpPr>
                        <a:stCxn id="1811" idx="3"/>
                        <a:endCxn id="1809"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18" name="Google Shape;1818;p30"/>
                      <p:cNvCxnSpPr>
                        <a:stCxn id="1811" idx="4"/>
                        <a:endCxn id="1809"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19" name="Google Shape;1819;p30"/>
                      <p:cNvCxnSpPr>
                        <a:stCxn id="1811" idx="5"/>
                        <a:endCxn id="1809"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1820" name="Google Shape;1820;p30"/>
                  <p:cNvGrpSpPr/>
                  <p:nvPr/>
                </p:nvGrpSpPr>
                <p:grpSpPr>
                  <a:xfrm>
                    <a:off x="1634355" y="1418301"/>
                    <a:ext cx="1420983" cy="907026"/>
                    <a:chOff x="1851288" y="1569750"/>
                    <a:chExt cx="1191900" cy="760800"/>
                  </a:xfrm>
                </p:grpSpPr>
                <p:sp>
                  <p:nvSpPr>
                    <p:cNvPr id="1821" name="Google Shape;1821;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30"/>
                    <p:cNvGrpSpPr/>
                    <p:nvPr/>
                  </p:nvGrpSpPr>
                  <p:grpSpPr>
                    <a:xfrm>
                      <a:off x="2491554" y="1627594"/>
                      <a:ext cx="477033" cy="87176"/>
                      <a:chOff x="2594360" y="1659550"/>
                      <a:chExt cx="374290" cy="68400"/>
                    </a:xfrm>
                  </p:grpSpPr>
                  <p:sp>
                    <p:nvSpPr>
                      <p:cNvPr id="1824" name="Google Shape;1824;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30"/>
                      <p:cNvGrpSpPr/>
                      <p:nvPr/>
                    </p:nvGrpSpPr>
                    <p:grpSpPr>
                      <a:xfrm>
                        <a:off x="2594360" y="1660525"/>
                        <a:ext cx="296325" cy="67425"/>
                        <a:chOff x="2835388" y="919900"/>
                        <a:chExt cx="105525" cy="67425"/>
                      </a:xfrm>
                    </p:grpSpPr>
                    <p:sp>
                      <p:nvSpPr>
                        <p:cNvPr id="1826" name="Google Shape;1826;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2" name="Google Shape;1832;p30"/>
                    <p:cNvGrpSpPr/>
                    <p:nvPr/>
                  </p:nvGrpSpPr>
                  <p:grpSpPr>
                    <a:xfrm>
                      <a:off x="2779071" y="1771549"/>
                      <a:ext cx="187550" cy="187550"/>
                      <a:chOff x="2821775" y="1080988"/>
                      <a:chExt cx="174400" cy="174400"/>
                    </a:xfrm>
                  </p:grpSpPr>
                  <p:sp>
                    <p:nvSpPr>
                      <p:cNvPr id="1833" name="Google Shape;1833;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6" name="Google Shape;1836;p30"/>
                      <p:cNvCxnSpPr>
                        <a:stCxn id="1835" idx="0"/>
                        <a:endCxn id="1833"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37" name="Google Shape;1837;p30"/>
                      <p:cNvCxnSpPr>
                        <a:stCxn id="1835" idx="6"/>
                        <a:endCxn id="1833"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38" name="Google Shape;1838;p30"/>
                      <p:cNvCxnSpPr>
                        <a:stCxn id="1835" idx="7"/>
                        <a:endCxn id="1833"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39" name="Google Shape;1839;p30"/>
                      <p:cNvCxnSpPr>
                        <a:stCxn id="1835" idx="1"/>
                        <a:endCxn id="1833"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40" name="Google Shape;1840;p30"/>
                      <p:cNvCxnSpPr>
                        <a:stCxn id="1835" idx="2"/>
                        <a:endCxn id="1833"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41" name="Google Shape;1841;p30"/>
                      <p:cNvCxnSpPr>
                        <a:stCxn id="1835" idx="3"/>
                        <a:endCxn id="1833"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42" name="Google Shape;1842;p30"/>
                      <p:cNvCxnSpPr>
                        <a:stCxn id="1835" idx="4"/>
                        <a:endCxn id="1833"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43" name="Google Shape;1843;p30"/>
                      <p:cNvCxnSpPr>
                        <a:stCxn id="1835" idx="5"/>
                        <a:endCxn id="1833"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844" name="Google Shape;1844;p30"/>
                    <p:cNvGrpSpPr/>
                    <p:nvPr/>
                  </p:nvGrpSpPr>
                  <p:grpSpPr>
                    <a:xfrm>
                      <a:off x="2779071" y="2015899"/>
                      <a:ext cx="187550" cy="187550"/>
                      <a:chOff x="2821775" y="1080988"/>
                      <a:chExt cx="174400" cy="174400"/>
                    </a:xfrm>
                  </p:grpSpPr>
                  <p:sp>
                    <p:nvSpPr>
                      <p:cNvPr id="1845" name="Google Shape;1845;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8" name="Google Shape;1848;p30"/>
                      <p:cNvCxnSpPr>
                        <a:stCxn id="1847" idx="0"/>
                        <a:endCxn id="1845"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1849" name="Google Shape;1849;p30"/>
                      <p:cNvCxnSpPr>
                        <a:stCxn id="1847" idx="6"/>
                        <a:endCxn id="1845"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1850" name="Google Shape;1850;p30"/>
                      <p:cNvCxnSpPr>
                        <a:stCxn id="1847" idx="7"/>
                        <a:endCxn id="1845"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1851" name="Google Shape;1851;p30"/>
                      <p:cNvCxnSpPr>
                        <a:stCxn id="1847" idx="1"/>
                        <a:endCxn id="1845"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1852" name="Google Shape;1852;p30"/>
                      <p:cNvCxnSpPr>
                        <a:stCxn id="1847" idx="2"/>
                        <a:endCxn id="1845"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1853" name="Google Shape;1853;p30"/>
                      <p:cNvCxnSpPr>
                        <a:stCxn id="1847" idx="3"/>
                        <a:endCxn id="1845"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1854" name="Google Shape;1854;p30"/>
                      <p:cNvCxnSpPr>
                        <a:stCxn id="1847" idx="4"/>
                        <a:endCxn id="1845"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1855" name="Google Shape;1855;p30"/>
                      <p:cNvCxnSpPr>
                        <a:stCxn id="1847" idx="5"/>
                        <a:endCxn id="1845"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1856" name="Google Shape;1856;p30"/>
                    <p:cNvGrpSpPr/>
                    <p:nvPr/>
                  </p:nvGrpSpPr>
                  <p:grpSpPr>
                    <a:xfrm>
                      <a:off x="1912103" y="1771547"/>
                      <a:ext cx="813250" cy="433400"/>
                      <a:chOff x="1912103" y="1771547"/>
                      <a:chExt cx="813250" cy="433400"/>
                    </a:xfrm>
                  </p:grpSpPr>
                  <p:grpSp>
                    <p:nvGrpSpPr>
                      <p:cNvPr id="1857" name="Google Shape;1857;p30"/>
                      <p:cNvGrpSpPr/>
                      <p:nvPr/>
                    </p:nvGrpSpPr>
                    <p:grpSpPr>
                      <a:xfrm>
                        <a:off x="1912103" y="1771547"/>
                        <a:ext cx="786675" cy="25800"/>
                        <a:chOff x="1912103" y="1771547"/>
                        <a:chExt cx="786675" cy="25800"/>
                      </a:xfrm>
                    </p:grpSpPr>
                    <p:sp>
                      <p:nvSpPr>
                        <p:cNvPr id="1858" name="Google Shape;185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0"/>
                      <p:cNvGrpSpPr/>
                      <p:nvPr/>
                    </p:nvGrpSpPr>
                    <p:grpSpPr>
                      <a:xfrm>
                        <a:off x="1938678" y="1816836"/>
                        <a:ext cx="786675" cy="25800"/>
                        <a:chOff x="1912103" y="1771547"/>
                        <a:chExt cx="786675" cy="25800"/>
                      </a:xfrm>
                    </p:grpSpPr>
                    <p:sp>
                      <p:nvSpPr>
                        <p:cNvPr id="1875" name="Google Shape;187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30"/>
                      <p:cNvGrpSpPr/>
                      <p:nvPr/>
                    </p:nvGrpSpPr>
                    <p:grpSpPr>
                      <a:xfrm>
                        <a:off x="1912103" y="1862125"/>
                        <a:ext cx="786675" cy="25800"/>
                        <a:chOff x="1912103" y="1771547"/>
                        <a:chExt cx="786675" cy="25800"/>
                      </a:xfrm>
                    </p:grpSpPr>
                    <p:sp>
                      <p:nvSpPr>
                        <p:cNvPr id="1892" name="Google Shape;189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0"/>
                      <p:cNvGrpSpPr/>
                      <p:nvPr/>
                    </p:nvGrpSpPr>
                    <p:grpSpPr>
                      <a:xfrm>
                        <a:off x="1938678" y="1907414"/>
                        <a:ext cx="786675" cy="25800"/>
                        <a:chOff x="1912103" y="1771547"/>
                        <a:chExt cx="786675" cy="25800"/>
                      </a:xfrm>
                    </p:grpSpPr>
                    <p:sp>
                      <p:nvSpPr>
                        <p:cNvPr id="1909" name="Google Shape;190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30"/>
                      <p:cNvGrpSpPr/>
                      <p:nvPr/>
                    </p:nvGrpSpPr>
                    <p:grpSpPr>
                      <a:xfrm>
                        <a:off x="1912103" y="1952703"/>
                        <a:ext cx="786675" cy="25800"/>
                        <a:chOff x="1912103" y="1771547"/>
                        <a:chExt cx="786675" cy="25800"/>
                      </a:xfrm>
                    </p:grpSpPr>
                    <p:sp>
                      <p:nvSpPr>
                        <p:cNvPr id="1926" name="Google Shape;192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0"/>
                      <p:cNvGrpSpPr/>
                      <p:nvPr/>
                    </p:nvGrpSpPr>
                    <p:grpSpPr>
                      <a:xfrm>
                        <a:off x="1938678" y="1997992"/>
                        <a:ext cx="786675" cy="25800"/>
                        <a:chOff x="1912103" y="1771547"/>
                        <a:chExt cx="786675" cy="25800"/>
                      </a:xfrm>
                    </p:grpSpPr>
                    <p:sp>
                      <p:nvSpPr>
                        <p:cNvPr id="1943" name="Google Shape;194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30"/>
                      <p:cNvGrpSpPr/>
                      <p:nvPr/>
                    </p:nvGrpSpPr>
                    <p:grpSpPr>
                      <a:xfrm>
                        <a:off x="1912103" y="2043281"/>
                        <a:ext cx="786675" cy="25800"/>
                        <a:chOff x="1912103" y="1771547"/>
                        <a:chExt cx="786675" cy="25800"/>
                      </a:xfrm>
                    </p:grpSpPr>
                    <p:sp>
                      <p:nvSpPr>
                        <p:cNvPr id="1960" name="Google Shape;196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30"/>
                      <p:cNvGrpSpPr/>
                      <p:nvPr/>
                    </p:nvGrpSpPr>
                    <p:grpSpPr>
                      <a:xfrm>
                        <a:off x="1938678" y="2088570"/>
                        <a:ext cx="786675" cy="25800"/>
                        <a:chOff x="1912103" y="1771547"/>
                        <a:chExt cx="786675" cy="25800"/>
                      </a:xfrm>
                    </p:grpSpPr>
                    <p:sp>
                      <p:nvSpPr>
                        <p:cNvPr id="1977" name="Google Shape;197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30"/>
                      <p:cNvGrpSpPr/>
                      <p:nvPr/>
                    </p:nvGrpSpPr>
                    <p:grpSpPr>
                      <a:xfrm>
                        <a:off x="1912103" y="2133859"/>
                        <a:ext cx="786675" cy="25800"/>
                        <a:chOff x="1912103" y="1771547"/>
                        <a:chExt cx="786675" cy="25800"/>
                      </a:xfrm>
                    </p:grpSpPr>
                    <p:sp>
                      <p:nvSpPr>
                        <p:cNvPr id="1994" name="Google Shape;199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0"/>
                      <p:cNvGrpSpPr/>
                      <p:nvPr/>
                    </p:nvGrpSpPr>
                    <p:grpSpPr>
                      <a:xfrm>
                        <a:off x="1938678" y="2179147"/>
                        <a:ext cx="786675" cy="25800"/>
                        <a:chOff x="1912103" y="1771547"/>
                        <a:chExt cx="786675" cy="25800"/>
                      </a:xfrm>
                    </p:grpSpPr>
                    <p:sp>
                      <p:nvSpPr>
                        <p:cNvPr id="2011" name="Google Shape;201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7" name="Google Shape;2027;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30"/>
                  <p:cNvGrpSpPr/>
                  <p:nvPr/>
                </p:nvGrpSpPr>
                <p:grpSpPr>
                  <a:xfrm>
                    <a:off x="1634355" y="2390799"/>
                    <a:ext cx="1420983" cy="907026"/>
                    <a:chOff x="1851288" y="768725"/>
                    <a:chExt cx="1191900" cy="760800"/>
                  </a:xfrm>
                </p:grpSpPr>
                <p:sp>
                  <p:nvSpPr>
                    <p:cNvPr id="2031" name="Google Shape;2031;p30"/>
                    <p:cNvSpPr/>
                    <p:nvPr/>
                  </p:nvSpPr>
                  <p:spPr>
                    <a:xfrm>
                      <a:off x="1851288" y="768725"/>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1912100" y="901650"/>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1912099" y="14592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30"/>
                    <p:cNvGrpSpPr/>
                    <p:nvPr/>
                  </p:nvGrpSpPr>
                  <p:grpSpPr>
                    <a:xfrm>
                      <a:off x="1911922" y="1261212"/>
                      <a:ext cx="98387" cy="174421"/>
                      <a:chOff x="1956148" y="1098526"/>
                      <a:chExt cx="111600" cy="112537"/>
                    </a:xfrm>
                  </p:grpSpPr>
                  <p:sp>
                    <p:nvSpPr>
                      <p:cNvPr id="2035" name="Google Shape;203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30"/>
                    <p:cNvGrpSpPr/>
                    <p:nvPr/>
                  </p:nvGrpSpPr>
                  <p:grpSpPr>
                    <a:xfrm>
                      <a:off x="1983246" y="942647"/>
                      <a:ext cx="736405" cy="53301"/>
                      <a:chOff x="1944675" y="933750"/>
                      <a:chExt cx="418650" cy="30300"/>
                    </a:xfrm>
                  </p:grpSpPr>
                  <p:sp>
                    <p:nvSpPr>
                      <p:cNvPr id="2041" name="Google Shape;2041;p30"/>
                      <p:cNvSpPr/>
                      <p:nvPr/>
                    </p:nvSpPr>
                    <p:spPr>
                      <a:xfrm>
                        <a:off x="19446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200607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20674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2128875" y="933750"/>
                        <a:ext cx="30300" cy="30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2333025" y="933750"/>
                        <a:ext cx="30300" cy="3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30"/>
                    <p:cNvSpPr/>
                    <p:nvPr/>
                  </p:nvSpPr>
                  <p:spPr>
                    <a:xfrm>
                      <a:off x="1912099" y="874625"/>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2820875" y="901650"/>
                      <a:ext cx="1623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rot="10800000">
                      <a:off x="2948246" y="919900"/>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rot="10800000">
                      <a:off x="2948246" y="957925"/>
                      <a:ext cx="20400" cy="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rot="10800000">
                      <a:off x="2948246" y="995950"/>
                      <a:ext cx="204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30"/>
                    <p:cNvGrpSpPr/>
                    <p:nvPr/>
                  </p:nvGrpSpPr>
                  <p:grpSpPr>
                    <a:xfrm>
                      <a:off x="2835388" y="919900"/>
                      <a:ext cx="105525" cy="105450"/>
                      <a:chOff x="2835388" y="919900"/>
                      <a:chExt cx="105525" cy="105450"/>
                    </a:xfrm>
                  </p:grpSpPr>
                  <p:sp>
                    <p:nvSpPr>
                      <p:cNvPr id="2052" name="Google Shape;2052;p30"/>
                      <p:cNvSpPr/>
                      <p:nvPr/>
                    </p:nvSpPr>
                    <p:spPr>
                      <a:xfrm rot="10800000">
                        <a:off x="2910613"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rot="10800000">
                        <a:off x="2873000"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rot="10800000">
                        <a:off x="2835388" y="91990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rot="10800000">
                        <a:off x="2910613"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rot="10800000">
                        <a:off x="2873000"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rot="10800000">
                        <a:off x="2835388" y="957925"/>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rot="10800000">
                        <a:off x="2910613"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rot="10800000">
                        <a:off x="2873000"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rot="10800000">
                        <a:off x="2835388" y="995950"/>
                        <a:ext cx="30300" cy="29400"/>
                      </a:xfrm>
                      <a:prstGeom prst="rect">
                        <a:avLst/>
                      </a:prstGeom>
                      <a:solidFill>
                        <a:srgbClr val="FA5B41">
                          <a:alpha val="2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1" name="Google Shape;2061;p30"/>
                    <p:cNvSpPr/>
                    <p:nvPr/>
                  </p:nvSpPr>
                  <p:spPr>
                    <a:xfrm>
                      <a:off x="1912100" y="1081475"/>
                      <a:ext cx="878700" cy="13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30"/>
                    <p:cNvGrpSpPr/>
                    <p:nvPr/>
                  </p:nvGrpSpPr>
                  <p:grpSpPr>
                    <a:xfrm>
                      <a:off x="2067985" y="1261212"/>
                      <a:ext cx="98387" cy="174421"/>
                      <a:chOff x="1956148" y="1098526"/>
                      <a:chExt cx="111600" cy="112537"/>
                    </a:xfrm>
                  </p:grpSpPr>
                  <p:sp>
                    <p:nvSpPr>
                      <p:cNvPr id="2063" name="Google Shape;2063;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30"/>
                    <p:cNvGrpSpPr/>
                    <p:nvPr/>
                  </p:nvGrpSpPr>
                  <p:grpSpPr>
                    <a:xfrm>
                      <a:off x="2224049" y="1261212"/>
                      <a:ext cx="98387" cy="174421"/>
                      <a:chOff x="1956148" y="1098526"/>
                      <a:chExt cx="111600" cy="112537"/>
                    </a:xfrm>
                  </p:grpSpPr>
                  <p:sp>
                    <p:nvSpPr>
                      <p:cNvPr id="2069" name="Google Shape;2069;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30"/>
                    <p:cNvGrpSpPr/>
                    <p:nvPr/>
                  </p:nvGrpSpPr>
                  <p:grpSpPr>
                    <a:xfrm>
                      <a:off x="2380112" y="1261212"/>
                      <a:ext cx="98387" cy="174421"/>
                      <a:chOff x="1956148" y="1098526"/>
                      <a:chExt cx="111600" cy="112537"/>
                    </a:xfrm>
                  </p:grpSpPr>
                  <p:sp>
                    <p:nvSpPr>
                      <p:cNvPr id="2075" name="Google Shape;2075;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30"/>
                    <p:cNvGrpSpPr/>
                    <p:nvPr/>
                  </p:nvGrpSpPr>
                  <p:grpSpPr>
                    <a:xfrm>
                      <a:off x="2536176" y="1261212"/>
                      <a:ext cx="98387" cy="174421"/>
                      <a:chOff x="1956148" y="1098526"/>
                      <a:chExt cx="111600" cy="112537"/>
                    </a:xfrm>
                  </p:grpSpPr>
                  <p:sp>
                    <p:nvSpPr>
                      <p:cNvPr id="2081" name="Google Shape;2081;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0"/>
                    <p:cNvGrpSpPr/>
                    <p:nvPr/>
                  </p:nvGrpSpPr>
                  <p:grpSpPr>
                    <a:xfrm>
                      <a:off x="2692239" y="1261212"/>
                      <a:ext cx="98387" cy="174421"/>
                      <a:chOff x="1956148" y="1098526"/>
                      <a:chExt cx="111600" cy="112537"/>
                    </a:xfrm>
                  </p:grpSpPr>
                  <p:sp>
                    <p:nvSpPr>
                      <p:cNvPr id="2087" name="Google Shape;2087;p30"/>
                      <p:cNvSpPr/>
                      <p:nvPr/>
                    </p:nvSpPr>
                    <p:spPr>
                      <a:xfrm>
                        <a:off x="1956148" y="1098526"/>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1956148" y="1123511"/>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1956148" y="1148495"/>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1956148" y="1173479"/>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1956148" y="1198463"/>
                        <a:ext cx="111600" cy="1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2" name="Google Shape;2092;p30"/>
                    <p:cNvSpPr/>
                    <p:nvPr/>
                  </p:nvSpPr>
                  <p:spPr>
                    <a:xfrm rot="10800000">
                      <a:off x="2695247" y="835600"/>
                      <a:ext cx="2865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rot="10800000">
                      <a:off x="2811649" y="1367825"/>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30"/>
                    <p:cNvGrpSpPr/>
                    <p:nvPr/>
                  </p:nvGrpSpPr>
                  <p:grpSpPr>
                    <a:xfrm>
                      <a:off x="2811649" y="1287238"/>
                      <a:ext cx="170100" cy="67800"/>
                      <a:chOff x="2811649" y="1261200"/>
                      <a:chExt cx="170100" cy="67800"/>
                    </a:xfrm>
                  </p:grpSpPr>
                  <p:sp>
                    <p:nvSpPr>
                      <p:cNvPr id="2095" name="Google Shape;2095;p30"/>
                      <p:cNvSpPr/>
                      <p:nvPr/>
                    </p:nvSpPr>
                    <p:spPr>
                      <a:xfrm rot="10800000">
                        <a:off x="2811649" y="1261200"/>
                        <a:ext cx="170100" cy="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 name="Google Shape;2096;p30"/>
                      <p:cNvGrpSpPr/>
                      <p:nvPr/>
                    </p:nvGrpSpPr>
                    <p:grpSpPr>
                      <a:xfrm>
                        <a:off x="2826775" y="1280363"/>
                        <a:ext cx="30300" cy="29475"/>
                        <a:chOff x="2823350" y="1280363"/>
                        <a:chExt cx="30300" cy="29475"/>
                      </a:xfrm>
                    </p:grpSpPr>
                    <p:sp>
                      <p:nvSpPr>
                        <p:cNvPr id="2097" name="Google Shape;2097;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30"/>
                      <p:cNvGrpSpPr/>
                      <p:nvPr/>
                    </p:nvGrpSpPr>
                    <p:grpSpPr>
                      <a:xfrm>
                        <a:off x="2881550" y="1280363"/>
                        <a:ext cx="30300" cy="29475"/>
                        <a:chOff x="2823350" y="1280363"/>
                        <a:chExt cx="30300" cy="29475"/>
                      </a:xfrm>
                    </p:grpSpPr>
                    <p:sp>
                      <p:nvSpPr>
                        <p:cNvPr id="2100" name="Google Shape;2100;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30"/>
                      <p:cNvGrpSpPr/>
                      <p:nvPr/>
                    </p:nvGrpSpPr>
                    <p:grpSpPr>
                      <a:xfrm>
                        <a:off x="2936325" y="1280363"/>
                        <a:ext cx="30300" cy="29475"/>
                        <a:chOff x="2823350" y="1280363"/>
                        <a:chExt cx="30300" cy="29475"/>
                      </a:xfrm>
                    </p:grpSpPr>
                    <p:sp>
                      <p:nvSpPr>
                        <p:cNvPr id="2103" name="Google Shape;2103;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5" name="Google Shape;2105;p30"/>
                    <p:cNvGrpSpPr/>
                    <p:nvPr/>
                  </p:nvGrpSpPr>
                  <p:grpSpPr>
                    <a:xfrm>
                      <a:off x="2826775" y="1386975"/>
                      <a:ext cx="30300" cy="29475"/>
                      <a:chOff x="2823350" y="1280363"/>
                      <a:chExt cx="30300" cy="29475"/>
                    </a:xfrm>
                  </p:grpSpPr>
                  <p:sp>
                    <p:nvSpPr>
                      <p:cNvPr id="2106" name="Google Shape;2106;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0"/>
                    <p:cNvGrpSpPr/>
                    <p:nvPr/>
                  </p:nvGrpSpPr>
                  <p:grpSpPr>
                    <a:xfrm>
                      <a:off x="2881550" y="1386975"/>
                      <a:ext cx="30300" cy="29475"/>
                      <a:chOff x="2823350" y="1280363"/>
                      <a:chExt cx="30300" cy="29475"/>
                    </a:xfrm>
                  </p:grpSpPr>
                  <p:sp>
                    <p:nvSpPr>
                      <p:cNvPr id="2109" name="Google Shape;2109;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30"/>
                    <p:cNvGrpSpPr/>
                    <p:nvPr/>
                  </p:nvGrpSpPr>
                  <p:grpSpPr>
                    <a:xfrm>
                      <a:off x="2936325" y="1386975"/>
                      <a:ext cx="30300" cy="29475"/>
                      <a:chOff x="2823350" y="1280363"/>
                      <a:chExt cx="30300" cy="29475"/>
                    </a:xfrm>
                  </p:grpSpPr>
                  <p:sp>
                    <p:nvSpPr>
                      <p:cNvPr id="2112" name="Google Shape;2112;p30"/>
                      <p:cNvSpPr/>
                      <p:nvPr/>
                    </p:nvSpPr>
                    <p:spPr>
                      <a:xfrm rot="10800000">
                        <a:off x="2823350" y="1280363"/>
                        <a:ext cx="30300" cy="2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rot="10800000">
                        <a:off x="2831308" y="1298438"/>
                        <a:ext cx="14400" cy="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0"/>
                    <p:cNvGrpSpPr/>
                    <p:nvPr/>
                  </p:nvGrpSpPr>
                  <p:grpSpPr>
                    <a:xfrm>
                      <a:off x="2821775" y="1080988"/>
                      <a:ext cx="174400" cy="174400"/>
                      <a:chOff x="2821775" y="1080988"/>
                      <a:chExt cx="174400" cy="174400"/>
                    </a:xfrm>
                  </p:grpSpPr>
                  <p:sp>
                    <p:nvSpPr>
                      <p:cNvPr id="2115" name="Google Shape;2115;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8" name="Google Shape;2118;p30"/>
                      <p:cNvCxnSpPr>
                        <a:stCxn id="2117" idx="0"/>
                        <a:endCxn id="2115"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19" name="Google Shape;2119;p30"/>
                      <p:cNvCxnSpPr>
                        <a:stCxn id="2117" idx="6"/>
                        <a:endCxn id="2115"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20" name="Google Shape;2120;p30"/>
                      <p:cNvCxnSpPr>
                        <a:stCxn id="2117" idx="7"/>
                        <a:endCxn id="2115"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21" name="Google Shape;2121;p30"/>
                      <p:cNvCxnSpPr>
                        <a:stCxn id="2117" idx="1"/>
                        <a:endCxn id="2115"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22" name="Google Shape;2122;p30"/>
                      <p:cNvCxnSpPr>
                        <a:stCxn id="2117" idx="2"/>
                        <a:endCxn id="2115"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23" name="Google Shape;2123;p30"/>
                      <p:cNvCxnSpPr>
                        <a:stCxn id="2117" idx="3"/>
                        <a:endCxn id="2115"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24" name="Google Shape;2124;p30"/>
                      <p:cNvCxnSpPr>
                        <a:stCxn id="2117" idx="4"/>
                        <a:endCxn id="2115"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25" name="Google Shape;2125;p30"/>
                      <p:cNvCxnSpPr>
                        <a:stCxn id="2117" idx="5"/>
                        <a:endCxn id="2115"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grpSp>
                <p:nvGrpSpPr>
                  <p:cNvPr id="2126" name="Google Shape;2126;p30"/>
                  <p:cNvGrpSpPr/>
                  <p:nvPr/>
                </p:nvGrpSpPr>
                <p:grpSpPr>
                  <a:xfrm>
                    <a:off x="1634355" y="3345781"/>
                    <a:ext cx="1420983" cy="907026"/>
                    <a:chOff x="1851288" y="1569750"/>
                    <a:chExt cx="1191900" cy="760800"/>
                  </a:xfrm>
                </p:grpSpPr>
                <p:sp>
                  <p:nvSpPr>
                    <p:cNvPr id="2127" name="Google Shape;2127;p30"/>
                    <p:cNvSpPr/>
                    <p:nvPr/>
                  </p:nvSpPr>
                  <p:spPr>
                    <a:xfrm>
                      <a:off x="1851288" y="1569750"/>
                      <a:ext cx="1191900" cy="7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1912099" y="2260250"/>
                      <a:ext cx="10710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30"/>
                    <p:cNvGrpSpPr/>
                    <p:nvPr/>
                  </p:nvGrpSpPr>
                  <p:grpSpPr>
                    <a:xfrm>
                      <a:off x="2491554" y="1627594"/>
                      <a:ext cx="477033" cy="87176"/>
                      <a:chOff x="2594360" y="1659550"/>
                      <a:chExt cx="374290" cy="68400"/>
                    </a:xfrm>
                  </p:grpSpPr>
                  <p:sp>
                    <p:nvSpPr>
                      <p:cNvPr id="2130" name="Google Shape;2130;p30"/>
                      <p:cNvSpPr/>
                      <p:nvPr/>
                    </p:nvSpPr>
                    <p:spPr>
                      <a:xfrm rot="10800000">
                        <a:off x="2911350" y="1659550"/>
                        <a:ext cx="57300" cy="6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1" name="Google Shape;2131;p30"/>
                      <p:cNvGrpSpPr/>
                      <p:nvPr/>
                    </p:nvGrpSpPr>
                    <p:grpSpPr>
                      <a:xfrm>
                        <a:off x="2594360" y="1660525"/>
                        <a:ext cx="296325" cy="67425"/>
                        <a:chOff x="2835388" y="919900"/>
                        <a:chExt cx="105525" cy="67425"/>
                      </a:xfrm>
                    </p:grpSpPr>
                    <p:sp>
                      <p:nvSpPr>
                        <p:cNvPr id="2132" name="Google Shape;2132;p30"/>
                        <p:cNvSpPr/>
                        <p:nvPr/>
                      </p:nvSpPr>
                      <p:spPr>
                        <a:xfrm rot="10800000">
                          <a:off x="2910613"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0"/>
                        <p:cNvSpPr/>
                        <p:nvPr/>
                      </p:nvSpPr>
                      <p:spPr>
                        <a:xfrm rot="10800000">
                          <a:off x="2873000"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0"/>
                        <p:cNvSpPr/>
                        <p:nvPr/>
                      </p:nvSpPr>
                      <p:spPr>
                        <a:xfrm rot="10800000">
                          <a:off x="2835388" y="919900"/>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0"/>
                        <p:cNvSpPr/>
                        <p:nvPr/>
                      </p:nvSpPr>
                      <p:spPr>
                        <a:xfrm rot="10800000">
                          <a:off x="2910613"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p:nvPr/>
                      </p:nvSpPr>
                      <p:spPr>
                        <a:xfrm rot="10800000">
                          <a:off x="2873000"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0"/>
                        <p:cNvSpPr/>
                        <p:nvPr/>
                      </p:nvSpPr>
                      <p:spPr>
                        <a:xfrm rot="10800000">
                          <a:off x="2835388" y="957925"/>
                          <a:ext cx="30300" cy="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8" name="Google Shape;2138;p30"/>
                    <p:cNvGrpSpPr/>
                    <p:nvPr/>
                  </p:nvGrpSpPr>
                  <p:grpSpPr>
                    <a:xfrm>
                      <a:off x="2779071" y="1771549"/>
                      <a:ext cx="187550" cy="187550"/>
                      <a:chOff x="2821775" y="1080988"/>
                      <a:chExt cx="174400" cy="174400"/>
                    </a:xfrm>
                  </p:grpSpPr>
                  <p:sp>
                    <p:nvSpPr>
                      <p:cNvPr id="2139" name="Google Shape;2139;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30"/>
                      <p:cNvCxnSpPr>
                        <a:stCxn id="2141" idx="0"/>
                        <a:endCxn id="2139"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43" name="Google Shape;2143;p30"/>
                      <p:cNvCxnSpPr>
                        <a:stCxn id="2141" idx="6"/>
                        <a:endCxn id="2139"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44" name="Google Shape;2144;p30"/>
                      <p:cNvCxnSpPr>
                        <a:stCxn id="2141" idx="7"/>
                        <a:endCxn id="2139"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45" name="Google Shape;2145;p30"/>
                      <p:cNvCxnSpPr>
                        <a:stCxn id="2141" idx="1"/>
                        <a:endCxn id="2139"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30"/>
                      <p:cNvCxnSpPr>
                        <a:stCxn id="2141" idx="2"/>
                        <a:endCxn id="2139"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0"/>
                      <p:cNvCxnSpPr>
                        <a:stCxn id="2141" idx="3"/>
                        <a:endCxn id="2139"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0"/>
                      <p:cNvCxnSpPr>
                        <a:stCxn id="2141" idx="4"/>
                        <a:endCxn id="2139"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49" name="Google Shape;2149;p30"/>
                      <p:cNvCxnSpPr>
                        <a:stCxn id="2141" idx="5"/>
                        <a:endCxn id="2139"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150" name="Google Shape;2150;p30"/>
                    <p:cNvGrpSpPr/>
                    <p:nvPr/>
                  </p:nvGrpSpPr>
                  <p:grpSpPr>
                    <a:xfrm>
                      <a:off x="2779071" y="2015899"/>
                      <a:ext cx="187550" cy="187550"/>
                      <a:chOff x="2821775" y="1080988"/>
                      <a:chExt cx="174400" cy="174400"/>
                    </a:xfrm>
                  </p:grpSpPr>
                  <p:sp>
                    <p:nvSpPr>
                      <p:cNvPr id="2151" name="Google Shape;2151;p30"/>
                      <p:cNvSpPr/>
                      <p:nvPr/>
                    </p:nvSpPr>
                    <p:spPr>
                      <a:xfrm>
                        <a:off x="2821775" y="1080988"/>
                        <a:ext cx="174300" cy="1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2839163" y="1098363"/>
                        <a:ext cx="139500" cy="139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2861775" y="1120988"/>
                        <a:ext cx="94200" cy="94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4" name="Google Shape;2154;p30"/>
                      <p:cNvCxnSpPr>
                        <a:stCxn id="2153" idx="0"/>
                        <a:endCxn id="2151" idx="0"/>
                      </p:cNvCxnSpPr>
                      <p:nvPr/>
                    </p:nvCxnSpPr>
                    <p:spPr>
                      <a:xfrm rot="10800000">
                        <a:off x="2908875" y="1081088"/>
                        <a:ext cx="0" cy="39900"/>
                      </a:xfrm>
                      <a:prstGeom prst="straightConnector1">
                        <a:avLst/>
                      </a:prstGeom>
                      <a:noFill/>
                      <a:ln w="9525" cap="flat" cmpd="sng">
                        <a:solidFill>
                          <a:schemeClr val="dk2"/>
                        </a:solidFill>
                        <a:prstDash val="solid"/>
                        <a:round/>
                        <a:headEnd type="none" w="med" len="med"/>
                        <a:tailEnd type="none" w="med" len="med"/>
                      </a:ln>
                    </p:spPr>
                  </p:cxnSp>
                  <p:cxnSp>
                    <p:nvCxnSpPr>
                      <p:cNvPr id="2155" name="Google Shape;2155;p30"/>
                      <p:cNvCxnSpPr>
                        <a:stCxn id="2153" idx="6"/>
                        <a:endCxn id="2151" idx="6"/>
                      </p:cNvCxnSpPr>
                      <p:nvPr/>
                    </p:nvCxnSpPr>
                    <p:spPr>
                      <a:xfrm>
                        <a:off x="2955975" y="1168088"/>
                        <a:ext cx="40200" cy="0"/>
                      </a:xfrm>
                      <a:prstGeom prst="straightConnector1">
                        <a:avLst/>
                      </a:prstGeom>
                      <a:noFill/>
                      <a:ln w="9525" cap="flat" cmpd="sng">
                        <a:solidFill>
                          <a:schemeClr val="dk2"/>
                        </a:solidFill>
                        <a:prstDash val="solid"/>
                        <a:round/>
                        <a:headEnd type="none" w="med" len="med"/>
                        <a:tailEnd type="none" w="med" len="med"/>
                      </a:ln>
                    </p:spPr>
                  </p:cxnSp>
                  <p:cxnSp>
                    <p:nvCxnSpPr>
                      <p:cNvPr id="2156" name="Google Shape;2156;p30"/>
                      <p:cNvCxnSpPr>
                        <a:stCxn id="2153" idx="7"/>
                        <a:endCxn id="2151" idx="7"/>
                      </p:cNvCxnSpPr>
                      <p:nvPr/>
                    </p:nvCxnSpPr>
                    <p:spPr>
                      <a:xfrm rot="10800000" flipH="1">
                        <a:off x="2942180" y="1106583"/>
                        <a:ext cx="28500" cy="28200"/>
                      </a:xfrm>
                      <a:prstGeom prst="straightConnector1">
                        <a:avLst/>
                      </a:prstGeom>
                      <a:noFill/>
                      <a:ln w="9525" cap="flat" cmpd="sng">
                        <a:solidFill>
                          <a:schemeClr val="dk2"/>
                        </a:solidFill>
                        <a:prstDash val="solid"/>
                        <a:round/>
                        <a:headEnd type="none" w="med" len="med"/>
                        <a:tailEnd type="none" w="med" len="med"/>
                      </a:ln>
                    </p:spPr>
                  </p:cxnSp>
                  <p:cxnSp>
                    <p:nvCxnSpPr>
                      <p:cNvPr id="2157" name="Google Shape;2157;p30"/>
                      <p:cNvCxnSpPr>
                        <a:stCxn id="2153" idx="1"/>
                        <a:endCxn id="2151" idx="1"/>
                      </p:cNvCxnSpPr>
                      <p:nvPr/>
                    </p:nvCxnSpPr>
                    <p:spPr>
                      <a:xfrm rot="10800000">
                        <a:off x="2847370" y="1106583"/>
                        <a:ext cx="28200" cy="28200"/>
                      </a:xfrm>
                      <a:prstGeom prst="straightConnector1">
                        <a:avLst/>
                      </a:prstGeom>
                      <a:noFill/>
                      <a:ln w="9525" cap="flat" cmpd="sng">
                        <a:solidFill>
                          <a:schemeClr val="dk2"/>
                        </a:solidFill>
                        <a:prstDash val="solid"/>
                        <a:round/>
                        <a:headEnd type="none" w="med" len="med"/>
                        <a:tailEnd type="none" w="med" len="med"/>
                      </a:ln>
                    </p:spPr>
                  </p:cxnSp>
                  <p:cxnSp>
                    <p:nvCxnSpPr>
                      <p:cNvPr id="2158" name="Google Shape;2158;p30"/>
                      <p:cNvCxnSpPr>
                        <a:stCxn id="2153" idx="2"/>
                        <a:endCxn id="2151" idx="2"/>
                      </p:cNvCxnSpPr>
                      <p:nvPr/>
                    </p:nvCxnSpPr>
                    <p:spPr>
                      <a:xfrm rot="10800000">
                        <a:off x="2821875" y="1168088"/>
                        <a:ext cx="39900" cy="0"/>
                      </a:xfrm>
                      <a:prstGeom prst="straightConnector1">
                        <a:avLst/>
                      </a:prstGeom>
                      <a:noFill/>
                      <a:ln w="9525" cap="flat" cmpd="sng">
                        <a:solidFill>
                          <a:schemeClr val="dk2"/>
                        </a:solidFill>
                        <a:prstDash val="solid"/>
                        <a:round/>
                        <a:headEnd type="none" w="med" len="med"/>
                        <a:tailEnd type="none" w="med" len="med"/>
                      </a:ln>
                    </p:spPr>
                  </p:cxnSp>
                  <p:cxnSp>
                    <p:nvCxnSpPr>
                      <p:cNvPr id="2159" name="Google Shape;2159;p30"/>
                      <p:cNvCxnSpPr>
                        <a:stCxn id="2153" idx="3"/>
                        <a:endCxn id="2151" idx="3"/>
                      </p:cNvCxnSpPr>
                      <p:nvPr/>
                    </p:nvCxnSpPr>
                    <p:spPr>
                      <a:xfrm flipH="1">
                        <a:off x="2847370" y="1201392"/>
                        <a:ext cx="28200" cy="28500"/>
                      </a:xfrm>
                      <a:prstGeom prst="straightConnector1">
                        <a:avLst/>
                      </a:prstGeom>
                      <a:noFill/>
                      <a:ln w="9525" cap="flat" cmpd="sng">
                        <a:solidFill>
                          <a:schemeClr val="dk2"/>
                        </a:solidFill>
                        <a:prstDash val="solid"/>
                        <a:round/>
                        <a:headEnd type="none" w="med" len="med"/>
                        <a:tailEnd type="none" w="med" len="med"/>
                      </a:ln>
                    </p:spPr>
                  </p:cxnSp>
                  <p:cxnSp>
                    <p:nvCxnSpPr>
                      <p:cNvPr id="2160" name="Google Shape;2160;p30"/>
                      <p:cNvCxnSpPr>
                        <a:stCxn id="2153" idx="4"/>
                        <a:endCxn id="2151" idx="4"/>
                      </p:cNvCxnSpPr>
                      <p:nvPr/>
                    </p:nvCxnSpPr>
                    <p:spPr>
                      <a:xfrm>
                        <a:off x="2908875" y="1215188"/>
                        <a:ext cx="0" cy="40200"/>
                      </a:xfrm>
                      <a:prstGeom prst="straightConnector1">
                        <a:avLst/>
                      </a:prstGeom>
                      <a:noFill/>
                      <a:ln w="9525" cap="flat" cmpd="sng">
                        <a:solidFill>
                          <a:schemeClr val="dk2"/>
                        </a:solidFill>
                        <a:prstDash val="solid"/>
                        <a:round/>
                        <a:headEnd type="none" w="med" len="med"/>
                        <a:tailEnd type="none" w="med" len="med"/>
                      </a:ln>
                    </p:spPr>
                  </p:cxnSp>
                  <p:cxnSp>
                    <p:nvCxnSpPr>
                      <p:cNvPr id="2161" name="Google Shape;2161;p30"/>
                      <p:cNvCxnSpPr>
                        <a:stCxn id="2153" idx="5"/>
                        <a:endCxn id="2151" idx="5"/>
                      </p:cNvCxnSpPr>
                      <p:nvPr/>
                    </p:nvCxnSpPr>
                    <p:spPr>
                      <a:xfrm>
                        <a:off x="2942180" y="1201392"/>
                        <a:ext cx="28500" cy="28500"/>
                      </a:xfrm>
                      <a:prstGeom prst="straightConnector1">
                        <a:avLst/>
                      </a:prstGeom>
                      <a:noFill/>
                      <a:ln w="9525" cap="flat" cmpd="sng">
                        <a:solidFill>
                          <a:schemeClr val="dk2"/>
                        </a:solidFill>
                        <a:prstDash val="solid"/>
                        <a:round/>
                        <a:headEnd type="none" w="med" len="med"/>
                        <a:tailEnd type="none" w="med" len="med"/>
                      </a:ln>
                    </p:spPr>
                  </p:cxnSp>
                </p:grpSp>
                <p:grpSp>
                  <p:nvGrpSpPr>
                    <p:cNvPr id="2162" name="Google Shape;2162;p30"/>
                    <p:cNvGrpSpPr/>
                    <p:nvPr/>
                  </p:nvGrpSpPr>
                  <p:grpSpPr>
                    <a:xfrm>
                      <a:off x="1912103" y="1771547"/>
                      <a:ext cx="813250" cy="433400"/>
                      <a:chOff x="1912103" y="1771547"/>
                      <a:chExt cx="813250" cy="433400"/>
                    </a:xfrm>
                  </p:grpSpPr>
                  <p:grpSp>
                    <p:nvGrpSpPr>
                      <p:cNvPr id="2163" name="Google Shape;2163;p30"/>
                      <p:cNvGrpSpPr/>
                      <p:nvPr/>
                    </p:nvGrpSpPr>
                    <p:grpSpPr>
                      <a:xfrm>
                        <a:off x="1912103" y="1771547"/>
                        <a:ext cx="786675" cy="25800"/>
                        <a:chOff x="1912103" y="1771547"/>
                        <a:chExt cx="786675" cy="25800"/>
                      </a:xfrm>
                    </p:grpSpPr>
                    <p:sp>
                      <p:nvSpPr>
                        <p:cNvPr id="2164" name="Google Shape;2164;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30"/>
                      <p:cNvGrpSpPr/>
                      <p:nvPr/>
                    </p:nvGrpSpPr>
                    <p:grpSpPr>
                      <a:xfrm>
                        <a:off x="1938678" y="1816836"/>
                        <a:ext cx="786675" cy="25800"/>
                        <a:chOff x="1912103" y="1771547"/>
                        <a:chExt cx="786675" cy="25800"/>
                      </a:xfrm>
                    </p:grpSpPr>
                    <p:sp>
                      <p:nvSpPr>
                        <p:cNvPr id="2181" name="Google Shape;2181;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30"/>
                      <p:cNvGrpSpPr/>
                      <p:nvPr/>
                    </p:nvGrpSpPr>
                    <p:grpSpPr>
                      <a:xfrm>
                        <a:off x="1912103" y="1862125"/>
                        <a:ext cx="786675" cy="25800"/>
                        <a:chOff x="1912103" y="1771547"/>
                        <a:chExt cx="786675" cy="25800"/>
                      </a:xfrm>
                    </p:grpSpPr>
                    <p:sp>
                      <p:nvSpPr>
                        <p:cNvPr id="2198" name="Google Shape;2198;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30"/>
                      <p:cNvGrpSpPr/>
                      <p:nvPr/>
                    </p:nvGrpSpPr>
                    <p:grpSpPr>
                      <a:xfrm>
                        <a:off x="1938678" y="1907414"/>
                        <a:ext cx="786675" cy="25800"/>
                        <a:chOff x="1912103" y="1771547"/>
                        <a:chExt cx="786675" cy="25800"/>
                      </a:xfrm>
                    </p:grpSpPr>
                    <p:sp>
                      <p:nvSpPr>
                        <p:cNvPr id="2215" name="Google Shape;2215;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30"/>
                      <p:cNvGrpSpPr/>
                      <p:nvPr/>
                    </p:nvGrpSpPr>
                    <p:grpSpPr>
                      <a:xfrm>
                        <a:off x="1912103" y="1952703"/>
                        <a:ext cx="786675" cy="25800"/>
                        <a:chOff x="1912103" y="1771547"/>
                        <a:chExt cx="786675" cy="25800"/>
                      </a:xfrm>
                    </p:grpSpPr>
                    <p:sp>
                      <p:nvSpPr>
                        <p:cNvPr id="2232" name="Google Shape;2232;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30"/>
                      <p:cNvGrpSpPr/>
                      <p:nvPr/>
                    </p:nvGrpSpPr>
                    <p:grpSpPr>
                      <a:xfrm>
                        <a:off x="1938678" y="1997992"/>
                        <a:ext cx="786675" cy="25800"/>
                        <a:chOff x="1912103" y="1771547"/>
                        <a:chExt cx="786675" cy="25800"/>
                      </a:xfrm>
                    </p:grpSpPr>
                    <p:sp>
                      <p:nvSpPr>
                        <p:cNvPr id="2249" name="Google Shape;2249;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30"/>
                      <p:cNvGrpSpPr/>
                      <p:nvPr/>
                    </p:nvGrpSpPr>
                    <p:grpSpPr>
                      <a:xfrm>
                        <a:off x="1912103" y="2043281"/>
                        <a:ext cx="786675" cy="25800"/>
                        <a:chOff x="1912103" y="1771547"/>
                        <a:chExt cx="786675" cy="25800"/>
                      </a:xfrm>
                    </p:grpSpPr>
                    <p:sp>
                      <p:nvSpPr>
                        <p:cNvPr id="2266" name="Google Shape;2266;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30"/>
                      <p:cNvGrpSpPr/>
                      <p:nvPr/>
                    </p:nvGrpSpPr>
                    <p:grpSpPr>
                      <a:xfrm>
                        <a:off x="1938678" y="2088570"/>
                        <a:ext cx="786675" cy="25800"/>
                        <a:chOff x="1912103" y="1771547"/>
                        <a:chExt cx="786675" cy="25800"/>
                      </a:xfrm>
                    </p:grpSpPr>
                    <p:sp>
                      <p:nvSpPr>
                        <p:cNvPr id="2283" name="Google Shape;2283;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30"/>
                      <p:cNvGrpSpPr/>
                      <p:nvPr/>
                    </p:nvGrpSpPr>
                    <p:grpSpPr>
                      <a:xfrm>
                        <a:off x="1912103" y="2133859"/>
                        <a:ext cx="786675" cy="25800"/>
                        <a:chOff x="1912103" y="1771547"/>
                        <a:chExt cx="786675" cy="25800"/>
                      </a:xfrm>
                    </p:grpSpPr>
                    <p:sp>
                      <p:nvSpPr>
                        <p:cNvPr id="2300" name="Google Shape;2300;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30"/>
                      <p:cNvGrpSpPr/>
                      <p:nvPr/>
                    </p:nvGrpSpPr>
                    <p:grpSpPr>
                      <a:xfrm>
                        <a:off x="1938678" y="2179147"/>
                        <a:ext cx="786675" cy="25800"/>
                        <a:chOff x="1912103" y="1771547"/>
                        <a:chExt cx="786675" cy="25800"/>
                      </a:xfrm>
                    </p:grpSpPr>
                    <p:sp>
                      <p:nvSpPr>
                        <p:cNvPr id="2317" name="Google Shape;2317;p30"/>
                        <p:cNvSpPr/>
                        <p:nvPr/>
                      </p:nvSpPr>
                      <p:spPr>
                        <a:xfrm>
                          <a:off x="19121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19628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20135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20642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21150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21657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22164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22671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23179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23686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24193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24700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252080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257152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2622253"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2672978" y="1771547"/>
                          <a:ext cx="25800" cy="25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3" name="Google Shape;2333;p30"/>
                    <p:cNvSpPr/>
                    <p:nvPr/>
                  </p:nvSpPr>
                  <p:spPr>
                    <a:xfrm>
                      <a:off x="1912101" y="16734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1912101" y="165052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1912101" y="1627574"/>
                      <a:ext cx="17400" cy="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6" name="Google Shape;2336;p30"/>
                <p:cNvGrpSpPr/>
                <p:nvPr/>
              </p:nvGrpSpPr>
              <p:grpSpPr>
                <a:xfrm>
                  <a:off x="1634350" y="4002324"/>
                  <a:ext cx="1269600" cy="162600"/>
                  <a:chOff x="1634350" y="4002324"/>
                  <a:chExt cx="1269600" cy="162600"/>
                </a:xfrm>
              </p:grpSpPr>
              <p:sp>
                <p:nvSpPr>
                  <p:cNvPr id="2337" name="Google Shape;2337;p30"/>
                  <p:cNvSpPr/>
                  <p:nvPr/>
                </p:nvSpPr>
                <p:spPr>
                  <a:xfrm>
                    <a:off x="1634350" y="4002324"/>
                    <a:ext cx="1269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30"/>
                  <p:cNvGrpSpPr/>
                  <p:nvPr/>
                </p:nvGrpSpPr>
                <p:grpSpPr>
                  <a:xfrm>
                    <a:off x="1657932" y="4031216"/>
                    <a:ext cx="1222424" cy="104804"/>
                    <a:chOff x="1657932" y="4031216"/>
                    <a:chExt cx="1222424" cy="104804"/>
                  </a:xfrm>
                </p:grpSpPr>
                <p:grpSp>
                  <p:nvGrpSpPr>
                    <p:cNvPr id="2339" name="Google Shape;2339;p30"/>
                    <p:cNvGrpSpPr/>
                    <p:nvPr/>
                  </p:nvGrpSpPr>
                  <p:grpSpPr>
                    <a:xfrm rot="-5400000">
                      <a:off x="1698430" y="3990718"/>
                      <a:ext cx="104804" cy="185799"/>
                      <a:chOff x="1956148" y="1098526"/>
                      <a:chExt cx="111600" cy="112537"/>
                    </a:xfrm>
                  </p:grpSpPr>
                  <p:sp>
                    <p:nvSpPr>
                      <p:cNvPr id="2340" name="Google Shape;2340;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30"/>
                    <p:cNvGrpSpPr/>
                    <p:nvPr/>
                  </p:nvGrpSpPr>
                  <p:grpSpPr>
                    <a:xfrm rot="-5400000">
                      <a:off x="1905756" y="3990718"/>
                      <a:ext cx="104804" cy="185799"/>
                      <a:chOff x="1956148" y="1098526"/>
                      <a:chExt cx="111600" cy="112537"/>
                    </a:xfrm>
                  </p:grpSpPr>
                  <p:sp>
                    <p:nvSpPr>
                      <p:cNvPr id="2346" name="Google Shape;2346;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30"/>
                    <p:cNvGrpSpPr/>
                    <p:nvPr/>
                  </p:nvGrpSpPr>
                  <p:grpSpPr>
                    <a:xfrm rot="-5400000">
                      <a:off x="2113080" y="3990718"/>
                      <a:ext cx="104804" cy="185799"/>
                      <a:chOff x="1956148" y="1098526"/>
                      <a:chExt cx="111600" cy="112537"/>
                    </a:xfrm>
                  </p:grpSpPr>
                  <p:sp>
                    <p:nvSpPr>
                      <p:cNvPr id="2352" name="Google Shape;2352;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30"/>
                    <p:cNvGrpSpPr/>
                    <p:nvPr/>
                  </p:nvGrpSpPr>
                  <p:grpSpPr>
                    <a:xfrm rot="-5400000">
                      <a:off x="2320405" y="3990718"/>
                      <a:ext cx="104804" cy="185799"/>
                      <a:chOff x="1956148" y="1098526"/>
                      <a:chExt cx="111600" cy="112537"/>
                    </a:xfrm>
                  </p:grpSpPr>
                  <p:sp>
                    <p:nvSpPr>
                      <p:cNvPr id="2358" name="Google Shape;2358;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30"/>
                    <p:cNvGrpSpPr/>
                    <p:nvPr/>
                  </p:nvGrpSpPr>
                  <p:grpSpPr>
                    <a:xfrm rot="-5400000">
                      <a:off x="2527730" y="3990718"/>
                      <a:ext cx="104804" cy="185799"/>
                      <a:chOff x="1956148" y="1098526"/>
                      <a:chExt cx="111600" cy="112537"/>
                    </a:xfrm>
                  </p:grpSpPr>
                  <p:sp>
                    <p:nvSpPr>
                      <p:cNvPr id="2364" name="Google Shape;2364;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30"/>
                    <p:cNvGrpSpPr/>
                    <p:nvPr/>
                  </p:nvGrpSpPr>
                  <p:grpSpPr>
                    <a:xfrm rot="-5400000">
                      <a:off x="2735055" y="3990718"/>
                      <a:ext cx="104804" cy="185799"/>
                      <a:chOff x="1956148" y="1098526"/>
                      <a:chExt cx="111600" cy="112537"/>
                    </a:xfrm>
                  </p:grpSpPr>
                  <p:sp>
                    <p:nvSpPr>
                      <p:cNvPr id="2370" name="Google Shape;2370;p30"/>
                      <p:cNvSpPr/>
                      <p:nvPr/>
                    </p:nvSpPr>
                    <p:spPr>
                      <a:xfrm>
                        <a:off x="1956148" y="1098526"/>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1956148" y="1123511"/>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1956148" y="1148495"/>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1956148" y="1173479"/>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1956148" y="1198463"/>
                        <a:ext cx="111600" cy="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
        <p:nvSpPr>
          <p:cNvPr id="3" name="Subtitle 2">
            <a:extLst>
              <a:ext uri="{FF2B5EF4-FFF2-40B4-BE49-F238E27FC236}">
                <a16:creationId xmlns:a16="http://schemas.microsoft.com/office/drawing/2014/main" id="{CF7F9743-2AE5-8D17-1DC5-62D8EA3AF2DA}"/>
              </a:ext>
            </a:extLst>
          </p:cNvPr>
          <p:cNvSpPr>
            <a:spLocks noGrp="1"/>
          </p:cNvSpPr>
          <p:nvPr>
            <p:ph type="subTitle" idx="1"/>
          </p:nvPr>
        </p:nvSpPr>
        <p:spPr>
          <a:xfrm>
            <a:off x="4201457" y="5329914"/>
            <a:ext cx="4040400" cy="410400"/>
          </a:xfrm>
        </p:spPr>
        <p:txBody>
          <a:bodyPr/>
          <a:lstStyle/>
          <a:p>
            <a:r>
              <a:rPr lang="en-US"/>
              <a:t>BU</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93ABE-4215-6EC3-18B8-9AD00270916C}"/>
              </a:ext>
            </a:extLst>
          </p:cNvPr>
          <p:cNvSpPr>
            <a:spLocks noGrp="1"/>
          </p:cNvSpPr>
          <p:nvPr>
            <p:ph type="body" idx="1"/>
          </p:nvPr>
        </p:nvSpPr>
        <p:spPr>
          <a:xfrm>
            <a:off x="578093" y="605388"/>
            <a:ext cx="8000219" cy="3369600"/>
          </a:xfrm>
        </p:spPr>
        <p:txBody>
          <a:bodyPr/>
          <a:lstStyle/>
          <a:p>
            <a:pPr marL="152400" indent="0">
              <a:buNone/>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thiểu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385</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tránh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hao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hụt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400.</a:t>
            </a:r>
          </a:p>
          <a:p>
            <a:endParaRPr lang="en-US" sz="2400" dirty="0">
              <a:solidFill>
                <a:schemeClr val="bg1"/>
              </a:solidFill>
              <a:latin typeface="Times New Roman" panose="02020603050405020304" pitchFamily="18" charset="0"/>
              <a:ea typeface="Yu Mincho" panose="02020400000000000000" pitchFamily="18" charset="-128"/>
              <a:cs typeface="Times New Roman" panose="02020603050405020304" pitchFamily="18" charset="0"/>
            </a:endParaRPr>
          </a:p>
          <a:p>
            <a:pPr marL="152400" indent="0">
              <a:buNone/>
            </a:pP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Chiến</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lược</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luỹ</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mầm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phi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sz="2400" dirty="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AF29C1CC-29A6-2E78-6E2E-8510C7967BB2}"/>
              </a:ext>
            </a:extLst>
          </p:cNvPr>
          <p:cNvSpPr txBox="1">
            <a:spLocks/>
          </p:cNvSpPr>
          <p:nvPr/>
        </p:nvSpPr>
        <p:spPr>
          <a:xfrm>
            <a:off x="523850" y="0"/>
            <a:ext cx="4544095" cy="41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Tajawal"/>
              <a:buAutoNum type="arabicPeriod"/>
              <a:defRPr sz="12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9pPr>
          </a:lstStyle>
          <a:p>
            <a:r>
              <a:rPr lang="en-US" sz="3600" b="1" dirty="0" err="1">
                <a:solidFill>
                  <a:srgbClr val="FA5B41"/>
                </a:solidFill>
              </a:rPr>
              <a:t>CHỌN</a:t>
            </a:r>
            <a:r>
              <a:rPr lang="en-US" sz="3600" b="1" dirty="0">
                <a:solidFill>
                  <a:srgbClr val="FA5B41"/>
                </a:solidFill>
              </a:rPr>
              <a:t> </a:t>
            </a:r>
            <a:r>
              <a:rPr lang="en-US" sz="3600" b="1" dirty="0" err="1">
                <a:solidFill>
                  <a:srgbClr val="FA5B41"/>
                </a:solidFill>
              </a:rPr>
              <a:t>MẪU</a:t>
            </a:r>
            <a:r>
              <a:rPr lang="en-US" sz="3600" b="1"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(Huy)</a:t>
            </a:r>
            <a:r>
              <a:rPr lang="en-US" sz="2400" b="1" dirty="0">
                <a:solidFill>
                  <a:srgbClr val="FA5B41"/>
                </a:solidFill>
              </a:rPr>
              <a:t> </a:t>
            </a:r>
            <a:endParaRPr lang="en-US" sz="3600" b="1" dirty="0">
              <a:solidFill>
                <a:srgbClr val="FA5B41"/>
              </a:solidFill>
            </a:endParaRPr>
          </a:p>
        </p:txBody>
      </p:sp>
    </p:spTree>
    <p:extLst>
      <p:ext uri="{BB962C8B-B14F-4D97-AF65-F5344CB8AC3E}">
        <p14:creationId xmlns:p14="http://schemas.microsoft.com/office/powerpoint/2010/main" val="40516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8DA7E-5F32-19D7-5170-2407B4149FE6}"/>
              </a:ext>
            </a:extLst>
          </p:cNvPr>
          <p:cNvSpPr>
            <a:spLocks noGrp="1"/>
          </p:cNvSpPr>
          <p:nvPr>
            <p:ph type="body" idx="1"/>
          </p:nvPr>
        </p:nvSpPr>
        <p:spPr>
          <a:xfrm>
            <a:off x="601343" y="631228"/>
            <a:ext cx="7736746" cy="3369600"/>
          </a:xfrm>
        </p:spPr>
        <p:txBody>
          <a:bodyPr/>
          <a:lstStyle/>
          <a:p>
            <a:pPr marL="152400" indent="0" algn="just">
              <a:buNone/>
            </a:pP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Lý do: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huynh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ở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trực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quét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QR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link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Google Form.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sẻ</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link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ết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6" name="Subtitle 2">
            <a:extLst>
              <a:ext uri="{FF2B5EF4-FFF2-40B4-BE49-F238E27FC236}">
                <a16:creationId xmlns:a16="http://schemas.microsoft.com/office/drawing/2014/main" id="{7682C675-9E7C-6DEA-887C-0D26C4660C0E}"/>
              </a:ext>
            </a:extLst>
          </p:cNvPr>
          <p:cNvSpPr txBox="1">
            <a:spLocks/>
          </p:cNvSpPr>
          <p:nvPr/>
        </p:nvSpPr>
        <p:spPr>
          <a:xfrm>
            <a:off x="523850" y="0"/>
            <a:ext cx="4544095" cy="41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Tajawal"/>
              <a:buAutoNum type="arabicPeriod"/>
              <a:defRPr sz="12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9pPr>
          </a:lstStyle>
          <a:p>
            <a:r>
              <a:rPr lang="en-US" sz="3600" b="1" dirty="0" err="1">
                <a:solidFill>
                  <a:srgbClr val="FA5B41"/>
                </a:solidFill>
              </a:rPr>
              <a:t>CHỌN</a:t>
            </a:r>
            <a:r>
              <a:rPr lang="en-US" sz="3600" b="1" dirty="0">
                <a:solidFill>
                  <a:srgbClr val="FA5B41"/>
                </a:solidFill>
              </a:rPr>
              <a:t> </a:t>
            </a:r>
            <a:r>
              <a:rPr lang="en-US" sz="3600" b="1" dirty="0" err="1">
                <a:solidFill>
                  <a:srgbClr val="FA5B41"/>
                </a:solidFill>
              </a:rPr>
              <a:t>MẪU</a:t>
            </a:r>
            <a:r>
              <a:rPr lang="en-US" sz="3600" b="1"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(Huy)</a:t>
            </a:r>
            <a:r>
              <a:rPr lang="en-US" sz="2400" b="1" dirty="0">
                <a:solidFill>
                  <a:srgbClr val="FA5B41"/>
                </a:solidFill>
              </a:rPr>
              <a:t> </a:t>
            </a:r>
            <a:endParaRPr lang="en-US" sz="3600" b="1" dirty="0">
              <a:solidFill>
                <a:srgbClr val="FA5B41"/>
              </a:solidFill>
            </a:endParaRPr>
          </a:p>
        </p:txBody>
      </p:sp>
    </p:spTree>
    <p:extLst>
      <p:ext uri="{BB962C8B-B14F-4D97-AF65-F5344CB8AC3E}">
        <p14:creationId xmlns:p14="http://schemas.microsoft.com/office/powerpoint/2010/main" val="22632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271134-233B-9F7A-B775-7C3D828B837A}"/>
              </a:ext>
            </a:extLst>
          </p:cNvPr>
          <p:cNvSpPr>
            <a:spLocks noGrp="1"/>
          </p:cNvSpPr>
          <p:nvPr>
            <p:ph type="body" idx="1"/>
          </p:nvPr>
        </p:nvSpPr>
        <p:spPr>
          <a:xfrm>
            <a:off x="441702" y="574391"/>
            <a:ext cx="4998203" cy="3369600"/>
          </a:xfrm>
        </p:spPr>
        <p:txBody>
          <a:bodyPr/>
          <a:lstStyle/>
          <a:p>
            <a:pPr marL="152400" indent="0">
              <a:buNone/>
            </a:pP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cận</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link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huynh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ấy</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Sau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bè</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quen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quận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AF389A27-E571-DA1D-FB23-37EF0F7507A5}"/>
              </a:ext>
            </a:extLst>
          </p:cNvPr>
          <p:cNvSpPr txBox="1">
            <a:spLocks/>
          </p:cNvSpPr>
          <p:nvPr/>
        </p:nvSpPr>
        <p:spPr>
          <a:xfrm>
            <a:off x="523850" y="0"/>
            <a:ext cx="4544095" cy="41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Tajawal"/>
              <a:buAutoNum type="arabicPeriod"/>
              <a:defRPr sz="12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9pPr>
          </a:lstStyle>
          <a:p>
            <a:r>
              <a:rPr lang="en-US" sz="3600" b="1" dirty="0" err="1">
                <a:solidFill>
                  <a:srgbClr val="FA5B41"/>
                </a:solidFill>
              </a:rPr>
              <a:t>CHỌN</a:t>
            </a:r>
            <a:r>
              <a:rPr lang="en-US" sz="3600" b="1" dirty="0">
                <a:solidFill>
                  <a:srgbClr val="FA5B41"/>
                </a:solidFill>
              </a:rPr>
              <a:t> </a:t>
            </a:r>
            <a:r>
              <a:rPr lang="en-US" sz="3600" b="1" dirty="0" err="1">
                <a:solidFill>
                  <a:srgbClr val="FA5B41"/>
                </a:solidFill>
              </a:rPr>
              <a:t>MẪU</a:t>
            </a:r>
            <a:r>
              <a:rPr lang="en-US" sz="3600" b="1"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(Huy)</a:t>
            </a:r>
            <a:r>
              <a:rPr lang="en-US" sz="2400" b="1" dirty="0">
                <a:solidFill>
                  <a:srgbClr val="FA5B41"/>
                </a:solidFill>
              </a:rPr>
              <a:t> </a:t>
            </a:r>
            <a:endParaRPr lang="en-US" sz="3600" b="1" dirty="0">
              <a:solidFill>
                <a:srgbClr val="FA5B41"/>
              </a:solidFill>
            </a:endParaRPr>
          </a:p>
        </p:txBody>
      </p:sp>
      <p:pic>
        <p:nvPicPr>
          <p:cNvPr id="1026" name="Picture 2" descr="Bộ sưu tập cute xe máy chibi dành cho những người đam mê xe">
            <a:extLst>
              <a:ext uri="{FF2B5EF4-FFF2-40B4-BE49-F238E27FC236}">
                <a16:creationId xmlns:a16="http://schemas.microsoft.com/office/drawing/2014/main" id="{6DE84944-3812-5F5E-95FB-22F65E32D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298" y="1052275"/>
            <a:ext cx="3785492" cy="274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78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33"/>
          <p:cNvSpPr/>
          <p:nvPr/>
        </p:nvSpPr>
        <p:spPr>
          <a:xfrm rot="10800000">
            <a:off x="4407" y="3424876"/>
            <a:ext cx="8811000" cy="7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txBox="1">
            <a:spLocks noGrp="1"/>
          </p:cNvSpPr>
          <p:nvPr>
            <p:ph type="title" idx="2"/>
          </p:nvPr>
        </p:nvSpPr>
        <p:spPr>
          <a:xfrm>
            <a:off x="1650390" y="1159097"/>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452" name="Google Shape;2452;p33"/>
          <p:cNvSpPr txBox="1">
            <a:spLocks noGrp="1"/>
          </p:cNvSpPr>
          <p:nvPr>
            <p:ph type="title"/>
          </p:nvPr>
        </p:nvSpPr>
        <p:spPr>
          <a:xfrm>
            <a:off x="1241757" y="2425978"/>
            <a:ext cx="3766229"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2"/>
                </a:solidFill>
              </a:rPr>
              <a:t>PHƯƠNG</a:t>
            </a:r>
            <a:r>
              <a:rPr lang="en-US" dirty="0">
                <a:solidFill>
                  <a:schemeClr val="bg2"/>
                </a:solidFill>
              </a:rPr>
              <a:t> </a:t>
            </a:r>
            <a:r>
              <a:rPr lang="en-US" dirty="0" err="1">
                <a:solidFill>
                  <a:schemeClr val="bg2"/>
                </a:solidFill>
              </a:rPr>
              <a:t>PHÁP</a:t>
            </a:r>
            <a:r>
              <a:rPr lang="en-US" dirty="0">
                <a:solidFill>
                  <a:schemeClr val="bg2"/>
                </a:solidFill>
              </a:rPr>
              <a:t> </a:t>
            </a:r>
            <a:r>
              <a:rPr lang="en-US" dirty="0" err="1">
                <a:solidFill>
                  <a:schemeClr val="bg2"/>
                </a:solidFill>
              </a:rPr>
              <a:t>NGHIÊN</a:t>
            </a:r>
            <a:r>
              <a:rPr lang="en-US" dirty="0">
                <a:solidFill>
                  <a:schemeClr val="bg2"/>
                </a:solidFill>
              </a:rPr>
              <a:t> </a:t>
            </a:r>
            <a:r>
              <a:rPr lang="en-US" dirty="0" err="1">
                <a:solidFill>
                  <a:schemeClr val="bg2"/>
                </a:solidFill>
              </a:rPr>
              <a:t>CỨU</a:t>
            </a:r>
            <a:r>
              <a:rPr lang="en-US" dirty="0">
                <a:solidFill>
                  <a:schemeClr val="bg2"/>
                </a:solidFill>
              </a:rPr>
              <a:t> </a:t>
            </a:r>
            <a:endParaRPr dirty="0">
              <a:solidFill>
                <a:schemeClr val="bg2"/>
              </a:solidFill>
            </a:endParaRPr>
          </a:p>
        </p:txBody>
      </p:sp>
      <p:grpSp>
        <p:nvGrpSpPr>
          <p:cNvPr id="2454" name="Google Shape;2454;p33"/>
          <p:cNvGrpSpPr/>
          <p:nvPr/>
        </p:nvGrpSpPr>
        <p:grpSpPr>
          <a:xfrm>
            <a:off x="1591576" y="1006197"/>
            <a:ext cx="266700" cy="345050"/>
            <a:chOff x="1172410" y="839125"/>
            <a:chExt cx="266700" cy="345050"/>
          </a:xfrm>
        </p:grpSpPr>
        <p:cxnSp>
          <p:nvCxnSpPr>
            <p:cNvPr id="2455" name="Google Shape;2455;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6" name="Google Shape;2456;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57" name="Google Shape;2457;p33"/>
          <p:cNvGrpSpPr/>
          <p:nvPr/>
        </p:nvGrpSpPr>
        <p:grpSpPr>
          <a:xfrm rot="10800000">
            <a:off x="2634416" y="1808752"/>
            <a:ext cx="266700" cy="345050"/>
            <a:chOff x="1172410" y="839125"/>
            <a:chExt cx="266700" cy="345050"/>
          </a:xfrm>
        </p:grpSpPr>
        <p:cxnSp>
          <p:nvCxnSpPr>
            <p:cNvPr id="2458" name="Google Shape;2458;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9" name="Google Shape;2459;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60" name="Google Shape;2460;p33"/>
          <p:cNvGrpSpPr/>
          <p:nvPr/>
        </p:nvGrpSpPr>
        <p:grpSpPr>
          <a:xfrm flipH="1">
            <a:off x="8023601" y="463300"/>
            <a:ext cx="266700" cy="345050"/>
            <a:chOff x="1172410" y="839125"/>
            <a:chExt cx="266700" cy="345050"/>
          </a:xfrm>
        </p:grpSpPr>
        <p:cxnSp>
          <p:nvCxnSpPr>
            <p:cNvPr id="2461" name="Google Shape;2461;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2" name="Google Shape;2462;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2463" name="Google Shape;2463;p33"/>
          <p:cNvPicPr preferRelativeResize="0"/>
          <p:nvPr/>
        </p:nvPicPr>
        <p:blipFill rotWithShape="1">
          <a:blip r:embed="rId3">
            <a:alphaModFix/>
          </a:blip>
          <a:srcRect l="24518" r="24518"/>
          <a:stretch/>
        </p:blipFill>
        <p:spPr>
          <a:xfrm>
            <a:off x="5207680" y="539500"/>
            <a:ext cx="2987776" cy="3907551"/>
          </a:xfrm>
          <a:prstGeom prst="rect">
            <a:avLst/>
          </a:prstGeom>
          <a:noFill/>
          <a:ln>
            <a:noFill/>
          </a:ln>
        </p:spPr>
      </p:pic>
      <p:sp>
        <p:nvSpPr>
          <p:cNvPr id="2464" name="Google Shape;2464;p33"/>
          <p:cNvSpPr/>
          <p:nvPr/>
        </p:nvSpPr>
        <p:spPr>
          <a:xfrm>
            <a:off x="7607338" y="1455003"/>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33"/>
          <p:cNvGrpSpPr/>
          <p:nvPr/>
        </p:nvGrpSpPr>
        <p:grpSpPr>
          <a:xfrm rot="10800000" flipH="1">
            <a:off x="5132450" y="4178200"/>
            <a:ext cx="266700" cy="345050"/>
            <a:chOff x="1172410" y="839125"/>
            <a:chExt cx="266700" cy="345050"/>
          </a:xfrm>
        </p:grpSpPr>
        <p:cxnSp>
          <p:nvCxnSpPr>
            <p:cNvPr id="2466" name="Google Shape;2466;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7" name="Google Shape;2467;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395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80" name="Google Shape;2380;p31"/>
          <p:cNvSpPr txBox="1">
            <a:spLocks noGrp="1"/>
          </p:cNvSpPr>
          <p:nvPr>
            <p:ph type="body" idx="1"/>
          </p:nvPr>
        </p:nvSpPr>
        <p:spPr>
          <a:xfrm>
            <a:off x="771264" y="623484"/>
            <a:ext cx="7814799" cy="3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err="1">
                <a:solidFill>
                  <a:schemeClr val="accent2"/>
                </a:solidFill>
              </a:rPr>
              <a:t>MỤC</a:t>
            </a:r>
            <a:r>
              <a:rPr lang="en-US" sz="2800" b="1" dirty="0">
                <a:solidFill>
                  <a:schemeClr val="accent2"/>
                </a:solidFill>
              </a:rPr>
              <a:t> </a:t>
            </a:r>
            <a:r>
              <a:rPr lang="en-US" sz="2800" b="1" dirty="0" err="1">
                <a:solidFill>
                  <a:schemeClr val="accent2"/>
                </a:solidFill>
              </a:rPr>
              <a:t>TIÊU</a:t>
            </a:r>
            <a:endParaRPr lang="en-US" sz="2800" b="1" dirty="0">
              <a:solidFill>
                <a:schemeClr val="accent2"/>
              </a:solidFill>
            </a:endParaRPr>
          </a:p>
          <a:p>
            <a:pPr marL="0" indent="0">
              <a:buSzPts val="1100"/>
              <a:buNone/>
            </a:pP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1. Khảo sát và thu thập dữ liệu về ảnh hưởng của mạng xã hội đến hành vi bạo lực mạng ở trẻ em từ 10 đến 15 tuổi tại các trường THCS công lập tại quận Gò Vấp, Tp. Hồ Chí Minh.</a:t>
            </a:r>
            <a:endPar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sz="2400" dirty="0">
                <a:solidFill>
                  <a:schemeClr val="accent2"/>
                </a:solidFill>
              </a:rPr>
              <a:t> </a:t>
            </a:r>
            <a:endParaRPr lang="en-US" sz="2400" dirty="0">
              <a:solidFill>
                <a:schemeClr val="bg1"/>
              </a:solidFill>
            </a:endParaRPr>
          </a:p>
          <a:p>
            <a:pPr marL="0" indent="0">
              <a:buSzPts val="1100"/>
              <a:buNone/>
            </a:pP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2. Tìm hiểu nguyên nhân cụ thể dẫn đến sự ảnh hưởng trên.</a:t>
            </a:r>
            <a:endPar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SzPts val="1100"/>
              <a:buNone/>
            </a:pPr>
            <a:endPar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SzPts val="1100"/>
              <a:buNone/>
            </a:pPr>
            <a:endPar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0" indent="0">
              <a:buSzPts val="1100"/>
              <a:buNone/>
            </a:pPr>
            <a:endPar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2400" dirty="0">
              <a:solidFill>
                <a:schemeClr val="accent2"/>
              </a:solidFill>
            </a:endParaRPr>
          </a:p>
        </p:txBody>
      </p:sp>
      <p:sp>
        <p:nvSpPr>
          <p:cNvPr id="4" name="Google Shape;2379;p31">
            <a:extLst>
              <a:ext uri="{FF2B5EF4-FFF2-40B4-BE49-F238E27FC236}">
                <a16:creationId xmlns:a16="http://schemas.microsoft.com/office/drawing/2014/main" id="{1E99E4C9-8B50-772D-6C38-4A12B9115C1C}"/>
              </a:ext>
            </a:extLst>
          </p:cNvPr>
          <p:cNvSpPr txBox="1">
            <a:spLocks noGrp="1"/>
          </p:cNvSpPr>
          <p:nvPr>
            <p:ph type="title"/>
          </p:nvPr>
        </p:nvSpPr>
        <p:spPr>
          <a:xfrm>
            <a:off x="717017" y="0"/>
            <a:ext cx="8357241"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3.1 </a:t>
            </a:r>
            <a:r>
              <a:rPr lang="en-US" dirty="0" err="1"/>
              <a:t>PHƯƠNG</a:t>
            </a:r>
            <a:r>
              <a:rPr lang="en-US" dirty="0"/>
              <a:t> </a:t>
            </a:r>
            <a:r>
              <a:rPr lang="en-US" dirty="0" err="1"/>
              <a:t>PHÁP</a:t>
            </a:r>
            <a:r>
              <a:rPr lang="en-US" dirty="0"/>
              <a:t> THU </a:t>
            </a:r>
            <a:r>
              <a:rPr lang="en-US" dirty="0" err="1"/>
              <a:t>THẬP</a:t>
            </a:r>
            <a:r>
              <a:rPr lang="en-US" dirty="0"/>
              <a:t> THÔNG TIN</a:t>
            </a:r>
            <a:endParaRPr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D3A93AF-D80F-88D6-E695-3683BA9BF761}"/>
              </a:ext>
            </a:extLst>
          </p:cNvPr>
          <p:cNvSpPr txBox="1"/>
          <p:nvPr/>
        </p:nvSpPr>
        <p:spPr>
          <a:xfrm>
            <a:off x="7408190" y="507679"/>
            <a:ext cx="593585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Sằn</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80" name="Google Shape;2380;p31"/>
          <p:cNvSpPr txBox="1">
            <a:spLocks noGrp="1"/>
          </p:cNvSpPr>
          <p:nvPr>
            <p:ph type="body" idx="1"/>
          </p:nvPr>
        </p:nvSpPr>
        <p:spPr>
          <a:xfrm>
            <a:off x="819817" y="886950"/>
            <a:ext cx="3930209" cy="3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2800" b="1" dirty="0">
                <a:solidFill>
                  <a:schemeClr val="bg1"/>
                </a:solidFill>
                <a:effectLst/>
                <a:latin typeface="Times New Roman" panose="02020603050405020304" pitchFamily="18" charset="0"/>
                <a:ea typeface="Arial" panose="020B0604020202020204" pitchFamily="34" charset="0"/>
              </a:rPr>
              <a:t>PHƯƠNG PHÁP THU THÂP THÔNG TIN</a:t>
            </a:r>
            <a:endParaRPr lang="en-US" sz="2800" b="1" dirty="0">
              <a:solidFill>
                <a:schemeClr val="bg1"/>
              </a:solidFill>
              <a:latin typeface="Times New Roman" panose="02020603050405020304" pitchFamily="18" charset="0"/>
              <a:ea typeface="Arial" panose="020B0604020202020204" pitchFamily="34" charset="0"/>
            </a:endParaRPr>
          </a:p>
          <a:p>
            <a:pPr marL="0" lvl="0" indent="0" algn="l" rtl="0">
              <a:spcBef>
                <a:spcPts val="0"/>
              </a:spcBef>
              <a:spcAft>
                <a:spcPts val="0"/>
              </a:spcAft>
              <a:buClr>
                <a:schemeClr val="dk1"/>
              </a:buClr>
              <a:buSzPts val="1100"/>
              <a:buFont typeface="Arial"/>
              <a:buNone/>
            </a:pP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 </a:t>
            </a: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Khảo sát với </a:t>
            </a: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4</a:t>
            </a: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00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học</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sinh</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và</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phụ</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huynh</a:t>
            </a: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bằng bảng hỏi</a:t>
            </a: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kết</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hợp</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a:t>
            </a:r>
            <a:r>
              <a:rPr lang="vi-VN" sz="2400" dirty="0">
                <a:solidFill>
                  <a:schemeClr val="bg1"/>
                </a:solidFill>
                <a:effectLst/>
                <a:latin typeface="Times New Roman" panose="02020603050405020304" pitchFamily="18" charset="0"/>
                <a:ea typeface="Arial" panose="020B0604020202020204" pitchFamily="34" charset="0"/>
              </a:rPr>
              <a:t>hỏng vấn không có cấu trúc chặt chẽ</a:t>
            </a:r>
            <a:r>
              <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p>
          <a:p>
            <a:pPr marL="0" lvl="0" indent="0" algn="l" rtl="0">
              <a:spcBef>
                <a:spcPts val="0"/>
              </a:spcBef>
              <a:spcAft>
                <a:spcPts val="0"/>
              </a:spcAft>
              <a:buClr>
                <a:schemeClr val="dk1"/>
              </a:buClr>
              <a:buSzPts val="1100"/>
              <a:buFont typeface="Arial"/>
              <a:buNone/>
            </a:pP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-P</a:t>
            </a:r>
            <a:r>
              <a:rPr lang="vi-VN" sz="2400" dirty="0">
                <a:solidFill>
                  <a:schemeClr val="bg1"/>
                </a:solidFill>
                <a:effectLst/>
                <a:latin typeface="Times New Roman" panose="02020603050405020304" pitchFamily="18" charset="0"/>
                <a:ea typeface="Arial" panose="020B0604020202020204" pitchFamily="34" charset="0"/>
              </a:rPr>
              <a:t>hân tích tổng hợp lí thuyết</a:t>
            </a:r>
            <a:endParaRPr lang="en-US" sz="2400" kern="1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sz="2400" dirty="0">
                <a:solidFill>
                  <a:schemeClr val="bg1"/>
                </a:solidFill>
                <a:latin typeface="Times New Roman" panose="02020603050405020304" pitchFamily="18" charset="0"/>
                <a:ea typeface="Arial" panose="020B0604020202020204" pitchFamily="34" charset="0"/>
              </a:rPr>
              <a:t>  </a:t>
            </a:r>
            <a:endParaRPr sz="2400" dirty="0">
              <a:solidFill>
                <a:schemeClr val="accent2"/>
              </a:solidFill>
            </a:endParaRPr>
          </a:p>
        </p:txBody>
      </p:sp>
      <p:sp>
        <p:nvSpPr>
          <p:cNvPr id="4" name="Google Shape;2379;p31">
            <a:extLst>
              <a:ext uri="{FF2B5EF4-FFF2-40B4-BE49-F238E27FC236}">
                <a16:creationId xmlns:a16="http://schemas.microsoft.com/office/drawing/2014/main" id="{1E99E4C9-8B50-772D-6C38-4A12B9115C1C}"/>
              </a:ext>
            </a:extLst>
          </p:cNvPr>
          <p:cNvSpPr txBox="1">
            <a:spLocks noGrp="1"/>
          </p:cNvSpPr>
          <p:nvPr>
            <p:ph type="title"/>
          </p:nvPr>
        </p:nvSpPr>
        <p:spPr>
          <a:xfrm>
            <a:off x="717017" y="0"/>
            <a:ext cx="8357241"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3.1 </a:t>
            </a:r>
            <a:r>
              <a:rPr lang="en-US" dirty="0" err="1"/>
              <a:t>PHƯƠNG</a:t>
            </a:r>
            <a:r>
              <a:rPr lang="en-US" dirty="0"/>
              <a:t> </a:t>
            </a:r>
            <a:r>
              <a:rPr lang="en-US" dirty="0" err="1"/>
              <a:t>PHÁP</a:t>
            </a:r>
            <a:r>
              <a:rPr lang="en-US" dirty="0"/>
              <a:t> THU </a:t>
            </a:r>
            <a:r>
              <a:rPr lang="en-US" dirty="0" err="1"/>
              <a:t>THẬP</a:t>
            </a:r>
            <a:r>
              <a:rPr lang="en-US" dirty="0"/>
              <a:t> THÔNG TIN</a:t>
            </a:r>
            <a:endParaRPr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D3A93AF-D80F-88D6-E695-3683BA9BF761}"/>
              </a:ext>
            </a:extLst>
          </p:cNvPr>
          <p:cNvSpPr txBox="1"/>
          <p:nvPr/>
        </p:nvSpPr>
        <p:spPr>
          <a:xfrm>
            <a:off x="7416282" y="425285"/>
            <a:ext cx="593585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Sằn</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pic>
        <p:nvPicPr>
          <p:cNvPr id="2052" name="Picture 4" descr="TỔNG HỢP]100+ Câu hỏi khảo sát về sản phẩm mới nhất 2023">
            <a:extLst>
              <a:ext uri="{FF2B5EF4-FFF2-40B4-BE49-F238E27FC236}">
                <a16:creationId xmlns:a16="http://schemas.microsoft.com/office/drawing/2014/main" id="{E52F0407-40D4-E2CC-AF74-86DEC00103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0"/>
          <a:stretch/>
        </p:blipFill>
        <p:spPr bwMode="auto">
          <a:xfrm>
            <a:off x="4750026" y="868030"/>
            <a:ext cx="4184672" cy="338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3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717017" y="0"/>
            <a:ext cx="7380847"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3.1 </a:t>
            </a:r>
            <a:r>
              <a:rPr lang="en-US" dirty="0" err="1"/>
              <a:t>PHƯƠNG</a:t>
            </a:r>
            <a:r>
              <a:rPr lang="en-US" dirty="0"/>
              <a:t> </a:t>
            </a:r>
            <a:r>
              <a:rPr lang="en-US" dirty="0" err="1"/>
              <a:t>PHÁP</a:t>
            </a:r>
            <a:r>
              <a:rPr lang="en-US" dirty="0"/>
              <a:t> THU </a:t>
            </a:r>
            <a:r>
              <a:rPr lang="en-US" dirty="0" err="1"/>
              <a:t>THẬP</a:t>
            </a:r>
            <a:r>
              <a:rPr lang="en-US" dirty="0"/>
              <a:t> THÔNG TIN </a:t>
            </a:r>
            <a:endParaRPr dirty="0"/>
          </a:p>
        </p:txBody>
      </p:sp>
      <p:sp>
        <p:nvSpPr>
          <p:cNvPr id="2380" name="Google Shape;2380;p31"/>
          <p:cNvSpPr txBox="1">
            <a:spLocks noGrp="1"/>
          </p:cNvSpPr>
          <p:nvPr>
            <p:ph type="body" idx="1"/>
          </p:nvPr>
        </p:nvSpPr>
        <p:spPr>
          <a:xfrm>
            <a:off x="717017" y="627900"/>
            <a:ext cx="8087118" cy="3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2800" b="1" dirty="0">
                <a:solidFill>
                  <a:schemeClr val="bg1"/>
                </a:solidFill>
                <a:effectLst/>
                <a:latin typeface="Times New Roman" panose="02020603050405020304" pitchFamily="18" charset="0"/>
                <a:ea typeface="Arial" panose="020B0604020202020204" pitchFamily="34" charset="0"/>
              </a:rPr>
              <a:t>GIẢI THÍCH</a:t>
            </a:r>
            <a:endParaRPr lang="en-US" sz="2800" b="1" dirty="0">
              <a:solidFill>
                <a:schemeClr val="bg1"/>
              </a:solidFill>
              <a:latin typeface="Times New Roman" panose="02020603050405020304" pitchFamily="18" charset="0"/>
              <a:ea typeface="Arial" panose="020B0604020202020204" pitchFamily="34" charset="0"/>
            </a:endParaRPr>
          </a:p>
          <a:p>
            <a:pPr marL="0" lvl="0" indent="0" algn="just" rtl="0">
              <a:spcBef>
                <a:spcPts val="0"/>
              </a:spcBef>
              <a:spcAft>
                <a:spcPts val="0"/>
              </a:spcAft>
              <a:buClr>
                <a:schemeClr val="dk1"/>
              </a:buClr>
              <a:buSzPts val="1100"/>
              <a:buFont typeface="Arial"/>
              <a:buNone/>
            </a:pP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i="1"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t>
            </a:r>
            <a:r>
              <a:rPr lang="vi-VN" sz="2400" i="1"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Chọn phương pháp khảo sát với học sinh bằng bảng hỏi vì </a:t>
            </a:r>
            <a:r>
              <a:rPr lang="en-US"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kern="1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Là phương pháp thu thập thông tin bằng cách giao tiếp gián tiếp, các câu hỏi đặt ra khảo sát được xác định trước, có thể xác định số lượng người tham gia khảo sát và có thể thu thập được một lượng lớn thông tin nhưng không mất quá nhiều thời gian.</a:t>
            </a:r>
            <a:endParaRPr lang="en-US" sz="2400" dirty="0">
              <a:solidFill>
                <a:schemeClr val="bg1"/>
              </a:solidFill>
              <a:effectLst/>
              <a:latin typeface="Times New Roman" panose="02020603050405020304" pitchFamily="18" charset="0"/>
              <a:ea typeface="Arial" panose="020B0604020202020204" pitchFamily="34" charset="0"/>
            </a:endParaRPr>
          </a:p>
          <a:p>
            <a:pPr marL="152400" indent="0">
              <a:buNone/>
            </a:pPr>
            <a:r>
              <a:rPr lang="en-US" sz="2400" i="1" dirty="0">
                <a:solidFill>
                  <a:schemeClr val="bg1"/>
                </a:solidFill>
                <a:latin typeface="Times New Roman" panose="02020603050405020304" pitchFamily="18" charset="0"/>
                <a:ea typeface="Arial" panose="020B0604020202020204" pitchFamily="34" charset="0"/>
              </a:rPr>
              <a:t>-</a:t>
            </a:r>
            <a:r>
              <a:rPr lang="vi-VN" sz="2400" i="1" dirty="0">
                <a:solidFill>
                  <a:schemeClr val="bg1"/>
                </a:solidFill>
                <a:effectLst/>
                <a:latin typeface="Times New Roman" panose="02020603050405020304" pitchFamily="18" charset="0"/>
                <a:ea typeface="Arial" panose="020B0604020202020204" pitchFamily="34" charset="0"/>
              </a:rPr>
              <a:t>Chọn phương pháp phân tích tổng hợp lí thuyết vì: </a:t>
            </a:r>
            <a:endParaRPr lang="en-US" sz="2400" i="1" dirty="0">
              <a:solidFill>
                <a:schemeClr val="bg1"/>
              </a:solidFill>
              <a:effectLst/>
              <a:latin typeface="Times New Roman" panose="02020603050405020304" pitchFamily="18" charset="0"/>
              <a:ea typeface="Arial" panose="020B0604020202020204" pitchFamily="34" charset="0"/>
            </a:endParaRPr>
          </a:p>
          <a:p>
            <a:pPr marL="152400" indent="0">
              <a:buNone/>
            </a:pPr>
            <a:r>
              <a:rPr lang="en-US" sz="2400" dirty="0">
                <a:solidFill>
                  <a:schemeClr val="bg1"/>
                </a:solidFill>
                <a:latin typeface="Times New Roman" panose="02020603050405020304" pitchFamily="18" charset="0"/>
                <a:ea typeface="Arial" panose="020B0604020202020204" pitchFamily="34" charset="0"/>
              </a:rPr>
              <a:t>	+P</a:t>
            </a:r>
            <a:r>
              <a:rPr lang="vi-VN" sz="2400" dirty="0">
                <a:solidFill>
                  <a:schemeClr val="bg1"/>
                </a:solidFill>
                <a:effectLst/>
                <a:latin typeface="Times New Roman" panose="02020603050405020304" pitchFamily="18" charset="0"/>
                <a:ea typeface="Arial" panose="020B0604020202020204" pitchFamily="34" charset="0"/>
              </a:rPr>
              <a:t>hân tích và tổng hợp các thông tin thu thập được từ các dữ liệu sơ cấp, thứ cấp</a:t>
            </a:r>
            <a:endParaRPr lang="vi-VN" sz="7200" b="1" dirty="0">
              <a:solidFill>
                <a:schemeClr val="bg1"/>
              </a:solidFill>
            </a:endParaRPr>
          </a:p>
        </p:txBody>
      </p:sp>
      <p:sp>
        <p:nvSpPr>
          <p:cNvPr id="3" name="TextBox 2">
            <a:extLst>
              <a:ext uri="{FF2B5EF4-FFF2-40B4-BE49-F238E27FC236}">
                <a16:creationId xmlns:a16="http://schemas.microsoft.com/office/drawing/2014/main" id="{C38DEA6A-7C92-5982-8403-ED26A59B0885}"/>
              </a:ext>
            </a:extLst>
          </p:cNvPr>
          <p:cNvSpPr txBox="1"/>
          <p:nvPr/>
        </p:nvSpPr>
        <p:spPr>
          <a:xfrm>
            <a:off x="7256157" y="474151"/>
            <a:ext cx="593585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Sằn</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140168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717017" y="0"/>
            <a:ext cx="7380847"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3.1 </a:t>
            </a:r>
            <a:r>
              <a:rPr lang="en-US" dirty="0" err="1"/>
              <a:t>PHƯƠNG</a:t>
            </a:r>
            <a:r>
              <a:rPr lang="en-US" dirty="0"/>
              <a:t> </a:t>
            </a:r>
            <a:r>
              <a:rPr lang="en-US" dirty="0" err="1"/>
              <a:t>PHÁP</a:t>
            </a:r>
            <a:r>
              <a:rPr lang="en-US" dirty="0"/>
              <a:t> THU </a:t>
            </a:r>
            <a:r>
              <a:rPr lang="en-US" dirty="0" err="1"/>
              <a:t>THẬP</a:t>
            </a:r>
            <a:r>
              <a:rPr lang="en-US" dirty="0"/>
              <a:t> THÔNG TIN </a:t>
            </a:r>
            <a:endParaRPr dirty="0"/>
          </a:p>
        </p:txBody>
      </p:sp>
      <p:sp>
        <p:nvSpPr>
          <p:cNvPr id="2380" name="Google Shape;2380;p31"/>
          <p:cNvSpPr txBox="1">
            <a:spLocks noGrp="1"/>
          </p:cNvSpPr>
          <p:nvPr>
            <p:ph type="body" idx="1"/>
          </p:nvPr>
        </p:nvSpPr>
        <p:spPr>
          <a:xfrm>
            <a:off x="717018" y="545987"/>
            <a:ext cx="4906947" cy="3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2800" b="1" dirty="0">
                <a:solidFill>
                  <a:schemeClr val="bg1"/>
                </a:solidFill>
                <a:effectLst/>
                <a:latin typeface="Times New Roman" panose="02020603050405020304" pitchFamily="18" charset="0"/>
                <a:ea typeface="Arial" panose="020B0604020202020204" pitchFamily="34" charset="0"/>
              </a:rPr>
              <a:t>GIẢI THÍCH</a:t>
            </a:r>
            <a:endParaRPr lang="en-US" sz="2800" b="1" dirty="0">
              <a:solidFill>
                <a:schemeClr val="bg1"/>
              </a:solidFill>
              <a:latin typeface="Times New Roman" panose="02020603050405020304" pitchFamily="18" charset="0"/>
              <a:ea typeface="Arial" panose="020B0604020202020204" pitchFamily="34" charset="0"/>
            </a:endParaRPr>
          </a:p>
          <a:p>
            <a:pPr marL="0" lvl="0" indent="0" algn="l" rtl="0">
              <a:spcBef>
                <a:spcPts val="0"/>
              </a:spcBef>
              <a:spcAft>
                <a:spcPts val="0"/>
              </a:spcAft>
              <a:buClr>
                <a:schemeClr val="dk1"/>
              </a:buClr>
              <a:buSzPts val="1100"/>
              <a:buFont typeface="Arial"/>
              <a:buNone/>
            </a:pPr>
            <a:r>
              <a:rPr lang="en-US" sz="2400" dirty="0">
                <a:solidFill>
                  <a:schemeClr val="bg1"/>
                </a:solidFill>
                <a:latin typeface="Times New Roman" panose="02020603050405020304" pitchFamily="18" charset="0"/>
                <a:ea typeface="Arial" panose="020B0604020202020204" pitchFamily="34" charset="0"/>
              </a:rPr>
              <a:t>   </a:t>
            </a:r>
            <a:r>
              <a:rPr lang="en-US" sz="2400" i="1" dirty="0">
                <a:solidFill>
                  <a:schemeClr val="bg1"/>
                </a:solidFill>
                <a:effectLst/>
                <a:latin typeface="Times New Roman" panose="02020603050405020304" pitchFamily="18" charset="0"/>
                <a:ea typeface="Arial" panose="020B0604020202020204" pitchFamily="34" charset="0"/>
              </a:rPr>
              <a:t>-</a:t>
            </a:r>
            <a:r>
              <a:rPr lang="vi-VN" sz="2400" i="1" dirty="0">
                <a:solidFill>
                  <a:schemeClr val="bg1"/>
                </a:solidFill>
                <a:effectLst/>
                <a:latin typeface="Times New Roman" panose="02020603050405020304" pitchFamily="18" charset="0"/>
                <a:ea typeface="Arial" panose="020B0604020202020204" pitchFamily="34" charset="0"/>
              </a:rPr>
              <a:t>Chọn phỏng vấn không có cấu trúc chặt chẽ vì: </a:t>
            </a:r>
            <a:endParaRPr lang="en-US" sz="2400" i="1" dirty="0">
              <a:solidFill>
                <a:schemeClr val="bg1"/>
              </a:solidFill>
              <a:effectLst/>
              <a:latin typeface="Times New Roman" panose="02020603050405020304" pitchFamily="18" charset="0"/>
              <a:ea typeface="Arial" panose="020B0604020202020204" pitchFamily="34" charset="0"/>
            </a:endParaRPr>
          </a:p>
          <a:p>
            <a:pPr marL="0" lvl="0" indent="0" algn="l" rtl="0">
              <a:spcBef>
                <a:spcPts val="0"/>
              </a:spcBef>
              <a:spcAft>
                <a:spcPts val="0"/>
              </a:spcAft>
              <a:buClr>
                <a:schemeClr val="dk1"/>
              </a:buClr>
              <a:buSzPts val="1100"/>
              <a:buFont typeface="Arial"/>
              <a:buNone/>
            </a:pPr>
            <a:r>
              <a:rPr lang="en-US" sz="2400" dirty="0">
                <a:solidFill>
                  <a:schemeClr val="bg1"/>
                </a:solidFill>
                <a:effectLst/>
                <a:latin typeface="Times New Roman" panose="02020603050405020304" pitchFamily="18" charset="0"/>
                <a:ea typeface="Arial" panose="020B0604020202020204" pitchFamily="34" charset="0"/>
              </a:rPr>
              <a:t>	+</a:t>
            </a:r>
            <a:r>
              <a:rPr lang="vi-VN" sz="2400" dirty="0">
                <a:solidFill>
                  <a:schemeClr val="bg1"/>
                </a:solidFill>
                <a:effectLst/>
                <a:latin typeface="Times New Roman" panose="02020603050405020304" pitchFamily="18" charset="0"/>
                <a:ea typeface="Arial" panose="020B0604020202020204" pitchFamily="34" charset="0"/>
              </a:rPr>
              <a:t>Phương pháp tiến hành với phụ huynh, phương pháp tiến hành trong một không khí thoải mái, tự do, thân thi</a:t>
            </a:r>
            <a:r>
              <a:rPr lang="en-US" sz="2400" dirty="0" err="1">
                <a:solidFill>
                  <a:schemeClr val="bg1"/>
                </a:solidFill>
                <a:effectLst/>
                <a:latin typeface="Times New Roman" panose="02020603050405020304" pitchFamily="18" charset="0"/>
                <a:ea typeface="Arial" panose="020B0604020202020204" pitchFamily="34" charset="0"/>
              </a:rPr>
              <a:t>ện</a:t>
            </a:r>
            <a:r>
              <a:rPr lang="en-US" sz="2400" dirty="0">
                <a:solidFill>
                  <a:schemeClr val="bg1"/>
                </a:solidFill>
                <a:effectLst/>
                <a:latin typeface="Times New Roman" panose="02020603050405020304" pitchFamily="18" charset="0"/>
                <a:ea typeface="Arial" panose="020B0604020202020204" pitchFamily="34" charset="0"/>
              </a:rPr>
              <a:t> </a:t>
            </a:r>
            <a:r>
              <a:rPr lang="vi-VN" sz="2400" dirty="0">
                <a:solidFill>
                  <a:schemeClr val="bg1"/>
                </a:solidFill>
                <a:effectLst/>
                <a:latin typeface="Times New Roman" panose="02020603050405020304" pitchFamily="18" charset="0"/>
                <a:ea typeface="Arial" panose="020B0604020202020204" pitchFamily="34" charset="0"/>
              </a:rPr>
              <a:t>. Thông tin thu thập một cách trực tiếp hay gián tiếp. Thông tin phản ánh suy nghĩ nội tâm của người được phỏng vấn, giúp làm </a:t>
            </a:r>
            <a:r>
              <a:rPr lang="en-US" sz="2400" dirty="0">
                <a:solidFill>
                  <a:schemeClr val="bg1"/>
                </a:solidFill>
                <a:effectLst/>
                <a:latin typeface="Times New Roman" panose="02020603050405020304" pitchFamily="18" charset="0"/>
                <a:ea typeface="Arial" panose="020B0604020202020204" pitchFamily="34" charset="0"/>
              </a:rPr>
              <a:t>r</a:t>
            </a:r>
            <a:r>
              <a:rPr lang="vi-VN" sz="2400" dirty="0">
                <a:solidFill>
                  <a:schemeClr val="bg1"/>
                </a:solidFill>
                <a:effectLst/>
                <a:latin typeface="Times New Roman" panose="02020603050405020304" pitchFamily="18" charset="0"/>
                <a:ea typeface="Arial" panose="020B0604020202020204" pitchFamily="34" charset="0"/>
              </a:rPr>
              <a:t>õ và đào sâu và d</a:t>
            </a:r>
            <a:r>
              <a:rPr lang="en-US" sz="2400" dirty="0">
                <a:solidFill>
                  <a:schemeClr val="bg1"/>
                </a:solidFill>
                <a:effectLst/>
                <a:latin typeface="Times New Roman" panose="02020603050405020304" pitchFamily="18" charset="0"/>
                <a:ea typeface="Arial" panose="020B0604020202020204" pitchFamily="34" charset="0"/>
              </a:rPr>
              <a:t>ữ</a:t>
            </a:r>
            <a:r>
              <a:rPr lang="vi-VN" sz="2400" dirty="0">
                <a:solidFill>
                  <a:schemeClr val="bg1"/>
                </a:solidFill>
                <a:effectLst/>
                <a:latin typeface="Times New Roman" panose="02020603050405020304" pitchFamily="18" charset="0"/>
                <a:ea typeface="Arial" panose="020B0604020202020204" pitchFamily="34" charset="0"/>
              </a:rPr>
              <a:t> liệu</a:t>
            </a:r>
            <a:endParaRPr lang="vi-VN" sz="8800" b="1" dirty="0">
              <a:solidFill>
                <a:schemeClr val="bg1"/>
              </a:solidFill>
            </a:endParaRPr>
          </a:p>
        </p:txBody>
      </p:sp>
      <p:sp>
        <p:nvSpPr>
          <p:cNvPr id="3" name="TextBox 2">
            <a:extLst>
              <a:ext uri="{FF2B5EF4-FFF2-40B4-BE49-F238E27FC236}">
                <a16:creationId xmlns:a16="http://schemas.microsoft.com/office/drawing/2014/main" id="{C38DEA6A-7C92-5982-8403-ED26A59B0885}"/>
              </a:ext>
            </a:extLst>
          </p:cNvPr>
          <p:cNvSpPr txBox="1"/>
          <p:nvPr/>
        </p:nvSpPr>
        <p:spPr>
          <a:xfrm>
            <a:off x="7256157" y="474151"/>
            <a:ext cx="593585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Sằn</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pic>
        <p:nvPicPr>
          <p:cNvPr id="1026" name="Picture 2" descr="Quyền lực&quot; của phụ huynh và &quot;nỗi sợ&quot; của người thầy - Tuổi Trẻ Online">
            <a:extLst>
              <a:ext uri="{FF2B5EF4-FFF2-40B4-BE49-F238E27FC236}">
                <a16:creationId xmlns:a16="http://schemas.microsoft.com/office/drawing/2014/main" id="{4F457505-ABF2-BAD9-C525-CF600287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238" y="1516161"/>
            <a:ext cx="3628762" cy="239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41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717017" y="0"/>
            <a:ext cx="7380847"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3.1 </a:t>
            </a:r>
            <a:r>
              <a:rPr lang="en-US" dirty="0" err="1"/>
              <a:t>PHƯƠNG</a:t>
            </a:r>
            <a:r>
              <a:rPr lang="en-US" dirty="0"/>
              <a:t> </a:t>
            </a:r>
            <a:r>
              <a:rPr lang="en-US" dirty="0" err="1"/>
              <a:t>PHÁP</a:t>
            </a:r>
            <a:r>
              <a:rPr lang="en-US" dirty="0"/>
              <a:t> THU </a:t>
            </a:r>
            <a:r>
              <a:rPr lang="en-US" dirty="0" err="1"/>
              <a:t>THẬP</a:t>
            </a:r>
            <a:r>
              <a:rPr lang="en-US" dirty="0"/>
              <a:t> THÔNG TIN </a:t>
            </a:r>
            <a:endParaRPr dirty="0"/>
          </a:p>
        </p:txBody>
      </p:sp>
      <p:sp>
        <p:nvSpPr>
          <p:cNvPr id="3" name="TextBox 2">
            <a:extLst>
              <a:ext uri="{FF2B5EF4-FFF2-40B4-BE49-F238E27FC236}">
                <a16:creationId xmlns:a16="http://schemas.microsoft.com/office/drawing/2014/main" id="{C38DEA6A-7C92-5982-8403-ED26A59B0885}"/>
              </a:ext>
            </a:extLst>
          </p:cNvPr>
          <p:cNvSpPr txBox="1"/>
          <p:nvPr/>
        </p:nvSpPr>
        <p:spPr>
          <a:xfrm>
            <a:off x="7256157" y="474151"/>
            <a:ext cx="593585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Sằn</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pic>
        <p:nvPicPr>
          <p:cNvPr id="1026" name="Picture 2" descr="Quyền lực&quot; của phụ huynh và &quot;nỗi sợ&quot; của người thầy - Tuổi Trẻ Online">
            <a:extLst>
              <a:ext uri="{FF2B5EF4-FFF2-40B4-BE49-F238E27FC236}">
                <a16:creationId xmlns:a16="http://schemas.microsoft.com/office/drawing/2014/main" id="{4F457505-ABF2-BAD9-C525-CF600287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776" y="1423441"/>
            <a:ext cx="3628762" cy="2399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CAC48441-F0A2-38F0-CB3D-36285F3010E8}"/>
              </a:ext>
            </a:extLst>
          </p:cNvPr>
          <p:cNvSpPr txBox="1">
            <a:spLocks/>
          </p:cNvSpPr>
          <p:nvPr/>
        </p:nvSpPr>
        <p:spPr>
          <a:xfrm>
            <a:off x="793750" y="1423441"/>
            <a:ext cx="4648026" cy="3024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Khuyết</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đảm</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bảo</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trả</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lời</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trung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tốn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gian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chi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phí</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Thông tin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mang</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cá</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khó</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khái</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quát</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hóa</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toàn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bộ</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dân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nghiên</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cứu</a:t>
            </a:r>
            <a:endPar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6505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35"/>
          <p:cNvSpPr txBox="1">
            <a:spLocks noGrp="1"/>
          </p:cNvSpPr>
          <p:nvPr>
            <p:ph type="title" idx="4"/>
          </p:nvPr>
        </p:nvSpPr>
        <p:spPr>
          <a:xfrm>
            <a:off x="372233" y="683535"/>
            <a:ext cx="7590329" cy="627900"/>
          </a:xfrm>
          <a:prstGeom prst="rect">
            <a:avLst/>
          </a:prstGeom>
        </p:spPr>
        <p:txBody>
          <a:bodyPr spcFirstLastPara="1" wrap="square" lIns="91425" tIns="91425" rIns="91425" bIns="91425" anchor="ctr" anchorCtr="0">
            <a:noAutofit/>
          </a:bodyPr>
          <a:lstStyle/>
          <a:p>
            <a:pPr algn="ctr"/>
            <a:r>
              <a:rPr lang="vi-VN" sz="3600" b="1" dirty="0">
                <a:latin typeface="+mj-lt"/>
              </a:rPr>
              <a:t>3.</a:t>
            </a:r>
            <a:r>
              <a:rPr lang="en-US" sz="3600" b="1" dirty="0">
                <a:latin typeface="+mj-lt"/>
              </a:rPr>
              <a:t>2 </a:t>
            </a:r>
            <a:r>
              <a:rPr lang="en-US" sz="3600" b="1" dirty="0" err="1">
                <a:latin typeface="+mj-lt"/>
              </a:rPr>
              <a:t>THIẾT</a:t>
            </a:r>
            <a:r>
              <a:rPr lang="en-US" sz="3600" b="1" dirty="0">
                <a:latin typeface="+mj-lt"/>
              </a:rPr>
              <a:t> </a:t>
            </a:r>
            <a:r>
              <a:rPr lang="en-US" sz="3600" b="1" dirty="0" err="1">
                <a:latin typeface="+mj-lt"/>
              </a:rPr>
              <a:t>KẾ</a:t>
            </a:r>
            <a:r>
              <a:rPr lang="en-US" sz="3600" b="1" dirty="0">
                <a:latin typeface="+mj-lt"/>
              </a:rPr>
              <a:t> </a:t>
            </a:r>
            <a:r>
              <a:rPr lang="en-US" sz="3600" b="1" dirty="0" err="1">
                <a:latin typeface="+mj-lt"/>
              </a:rPr>
              <a:t>CÔNG</a:t>
            </a:r>
            <a:r>
              <a:rPr lang="en-US" sz="3600" b="1" dirty="0">
                <a:latin typeface="+mj-lt"/>
              </a:rPr>
              <a:t> </a:t>
            </a:r>
            <a:r>
              <a:rPr lang="en-US" sz="3600" b="1" dirty="0" err="1">
                <a:latin typeface="+mj-lt"/>
              </a:rPr>
              <a:t>CỤ</a:t>
            </a:r>
            <a:r>
              <a:rPr lang="en-US" sz="3600" b="1" dirty="0">
                <a:latin typeface="+mj-lt"/>
              </a:rPr>
              <a:t> THU </a:t>
            </a:r>
            <a:r>
              <a:rPr lang="en-US" sz="3600" b="1" dirty="0" err="1">
                <a:latin typeface="+mj-lt"/>
              </a:rPr>
              <a:t>THẬP</a:t>
            </a:r>
            <a:r>
              <a:rPr lang="en-US" sz="3600" b="1" dirty="0">
                <a:latin typeface="+mj-lt"/>
              </a:rPr>
              <a:t> </a:t>
            </a:r>
            <a:r>
              <a:rPr lang="en-US" sz="3600" b="1" dirty="0" err="1">
                <a:latin typeface="+mj-lt"/>
              </a:rPr>
              <a:t>DỮ</a:t>
            </a:r>
            <a:r>
              <a:rPr lang="en-US" sz="3600" b="1" dirty="0">
                <a:latin typeface="+mj-lt"/>
              </a:rPr>
              <a:t> </a:t>
            </a:r>
            <a:r>
              <a:rPr lang="en-US" sz="3600" b="1" dirty="0" err="1">
                <a:latin typeface="+mj-lt"/>
              </a:rPr>
              <a:t>LIỆU</a:t>
            </a:r>
            <a:r>
              <a:rPr lang="en-US" sz="3600" b="1" dirty="0">
                <a:latin typeface="+mj-lt"/>
              </a:rPr>
              <a:t>  </a:t>
            </a:r>
            <a:endParaRPr lang="vi-VN" sz="3600" b="1" dirty="0">
              <a:latin typeface="+mj-lt"/>
            </a:endParaRPr>
          </a:p>
        </p:txBody>
      </p:sp>
      <p:sp>
        <p:nvSpPr>
          <p:cNvPr id="2585" name="Google Shape;2585;p35"/>
          <p:cNvSpPr txBox="1">
            <a:spLocks noGrp="1"/>
          </p:cNvSpPr>
          <p:nvPr>
            <p:ph type="title"/>
          </p:nvPr>
        </p:nvSpPr>
        <p:spPr>
          <a:xfrm>
            <a:off x="1279107" y="2148195"/>
            <a:ext cx="2786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dk2"/>
                </a:solidFill>
              </a:rPr>
              <a:t>1. </a:t>
            </a:r>
            <a:r>
              <a:rPr lang="en-US" sz="2400" dirty="0" err="1">
                <a:solidFill>
                  <a:schemeClr val="dk2"/>
                </a:solidFill>
              </a:rPr>
              <a:t>BẢNG</a:t>
            </a:r>
            <a:r>
              <a:rPr lang="en-US" sz="2400" dirty="0">
                <a:solidFill>
                  <a:schemeClr val="dk2"/>
                </a:solidFill>
              </a:rPr>
              <a:t> </a:t>
            </a:r>
            <a:r>
              <a:rPr lang="en-US" sz="2400" dirty="0" err="1">
                <a:solidFill>
                  <a:schemeClr val="dk2"/>
                </a:solidFill>
              </a:rPr>
              <a:t>KHẢO</a:t>
            </a:r>
            <a:r>
              <a:rPr lang="en-US" sz="2400" dirty="0">
                <a:solidFill>
                  <a:schemeClr val="dk2"/>
                </a:solidFill>
              </a:rPr>
              <a:t> </a:t>
            </a:r>
            <a:r>
              <a:rPr lang="en-US" sz="2400" dirty="0" err="1">
                <a:solidFill>
                  <a:schemeClr val="dk2"/>
                </a:solidFill>
              </a:rPr>
              <a:t>SÁT</a:t>
            </a:r>
            <a:r>
              <a:rPr lang="en-US" sz="2400" dirty="0">
                <a:solidFill>
                  <a:schemeClr val="dk2"/>
                </a:solidFill>
              </a:rPr>
              <a:t> </a:t>
            </a:r>
            <a:endParaRPr sz="2400" dirty="0">
              <a:solidFill>
                <a:schemeClr val="dk2"/>
              </a:solidFill>
            </a:endParaRPr>
          </a:p>
        </p:txBody>
      </p:sp>
      <p:sp>
        <p:nvSpPr>
          <p:cNvPr id="2587" name="Google Shape;2587;p35"/>
          <p:cNvSpPr txBox="1">
            <a:spLocks noGrp="1"/>
          </p:cNvSpPr>
          <p:nvPr>
            <p:ph type="title" idx="2"/>
          </p:nvPr>
        </p:nvSpPr>
        <p:spPr>
          <a:xfrm>
            <a:off x="1279107" y="3172495"/>
            <a:ext cx="3155497"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dk2"/>
                </a:solidFill>
              </a:rPr>
              <a:t>2. </a:t>
            </a:r>
            <a:r>
              <a:rPr lang="en-US" sz="2400" dirty="0" err="1">
                <a:solidFill>
                  <a:schemeClr val="dk2"/>
                </a:solidFill>
              </a:rPr>
              <a:t>PHỎNG</a:t>
            </a:r>
            <a:r>
              <a:rPr lang="en-US" sz="2400" dirty="0">
                <a:solidFill>
                  <a:schemeClr val="dk2"/>
                </a:solidFill>
              </a:rPr>
              <a:t> </a:t>
            </a:r>
            <a:r>
              <a:rPr lang="en-US" sz="2400" dirty="0" err="1">
                <a:solidFill>
                  <a:schemeClr val="dk2"/>
                </a:solidFill>
              </a:rPr>
              <a:t>VẤN</a:t>
            </a:r>
            <a:r>
              <a:rPr lang="en-US" sz="2400" dirty="0">
                <a:solidFill>
                  <a:schemeClr val="dk2"/>
                </a:solidFill>
              </a:rPr>
              <a:t> </a:t>
            </a:r>
            <a:r>
              <a:rPr lang="en-US" sz="2400" dirty="0" err="1">
                <a:solidFill>
                  <a:schemeClr val="dk2"/>
                </a:solidFill>
              </a:rPr>
              <a:t>KHÔNG</a:t>
            </a:r>
            <a:r>
              <a:rPr lang="en-US" sz="2400" dirty="0">
                <a:solidFill>
                  <a:schemeClr val="dk2"/>
                </a:solidFill>
              </a:rPr>
              <a:t> </a:t>
            </a:r>
            <a:r>
              <a:rPr lang="en-US" sz="2400" dirty="0" err="1">
                <a:solidFill>
                  <a:schemeClr val="dk2"/>
                </a:solidFill>
              </a:rPr>
              <a:t>CÓ</a:t>
            </a:r>
            <a:r>
              <a:rPr lang="en-US" sz="2400" dirty="0">
                <a:solidFill>
                  <a:schemeClr val="dk2"/>
                </a:solidFill>
              </a:rPr>
              <a:t> </a:t>
            </a:r>
            <a:r>
              <a:rPr lang="en-US" sz="2400" dirty="0" err="1">
                <a:solidFill>
                  <a:schemeClr val="dk2"/>
                </a:solidFill>
              </a:rPr>
              <a:t>CẤU</a:t>
            </a:r>
            <a:r>
              <a:rPr lang="en-US" sz="2400" dirty="0">
                <a:solidFill>
                  <a:schemeClr val="dk2"/>
                </a:solidFill>
              </a:rPr>
              <a:t> TRÚC </a:t>
            </a:r>
            <a:r>
              <a:rPr lang="en-US" sz="2400" dirty="0" err="1">
                <a:solidFill>
                  <a:schemeClr val="dk2"/>
                </a:solidFill>
              </a:rPr>
              <a:t>CHẶT</a:t>
            </a:r>
            <a:r>
              <a:rPr lang="en-US" sz="2400" dirty="0">
                <a:solidFill>
                  <a:schemeClr val="dk2"/>
                </a:solidFill>
              </a:rPr>
              <a:t> </a:t>
            </a:r>
            <a:r>
              <a:rPr lang="en-US" sz="2400" dirty="0" err="1">
                <a:solidFill>
                  <a:schemeClr val="dk2"/>
                </a:solidFill>
              </a:rPr>
              <a:t>CHẼ</a:t>
            </a:r>
            <a:endParaRPr sz="2400" dirty="0">
              <a:solidFill>
                <a:schemeClr val="dk2"/>
              </a:solidFill>
            </a:endParaRPr>
          </a:p>
        </p:txBody>
      </p:sp>
      <p:sp>
        <p:nvSpPr>
          <p:cNvPr id="2610" name="Google Shape;2610;p35"/>
          <p:cNvSpPr/>
          <p:nvPr/>
        </p:nvSpPr>
        <p:spPr>
          <a:xfrm rot="10800000">
            <a:off x="7277307" y="583509"/>
            <a:ext cx="762000" cy="762000"/>
          </a:xfrm>
          <a:prstGeom prst="mathMultiply">
            <a:avLst>
              <a:gd name="adj1" fmla="val 1711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0" name="Picture 2" descr="Các phương pháp thu thập dữ liệu trong nghiên cứu Marketing">
            <a:extLst>
              <a:ext uri="{FF2B5EF4-FFF2-40B4-BE49-F238E27FC236}">
                <a16:creationId xmlns:a16="http://schemas.microsoft.com/office/drawing/2014/main" id="{2EC90E19-672B-EDF4-4F20-4C8A02BE313B}"/>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4572000" y="1788832"/>
            <a:ext cx="4102493" cy="2508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307F67-7771-43CB-C644-C3C5309605C1}"/>
              </a:ext>
            </a:extLst>
          </p:cNvPr>
          <p:cNvSpPr txBox="1"/>
          <p:nvPr/>
        </p:nvSpPr>
        <p:spPr>
          <a:xfrm>
            <a:off x="3675719" y="2424469"/>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sp>
        <p:nvSpPr>
          <p:cNvPr id="4" name="TextBox 3">
            <a:extLst>
              <a:ext uri="{FF2B5EF4-FFF2-40B4-BE49-F238E27FC236}">
                <a16:creationId xmlns:a16="http://schemas.microsoft.com/office/drawing/2014/main" id="{74A1C0FB-4FF4-B693-3E34-9DA23ED1677C}"/>
              </a:ext>
            </a:extLst>
          </p:cNvPr>
          <p:cNvSpPr txBox="1"/>
          <p:nvPr/>
        </p:nvSpPr>
        <p:spPr>
          <a:xfrm>
            <a:off x="3675719" y="3614750"/>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Tiến</a:t>
            </a:r>
            <a:r>
              <a:rPr lang="en-US" sz="2000" dirty="0">
                <a:solidFill>
                  <a:schemeClr val="bg1"/>
                </a:solidFill>
                <a:latin typeface="Times New Roman" panose="02020603050405020304" pitchFamily="18"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22453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13"/>
        <p:cNvGrpSpPr/>
        <p:nvPr/>
      </p:nvGrpSpPr>
      <p:grpSpPr>
        <a:xfrm>
          <a:off x="0" y="0"/>
          <a:ext cx="0" cy="0"/>
          <a:chOff x="0" y="0"/>
          <a:chExt cx="0" cy="0"/>
        </a:xfrm>
      </p:grpSpPr>
      <p:sp>
        <p:nvSpPr>
          <p:cNvPr id="5514" name="Google Shape;5514;p56"/>
          <p:cNvSpPr txBox="1">
            <a:spLocks noGrp="1"/>
          </p:cNvSpPr>
          <p:nvPr>
            <p:ph type="title"/>
          </p:nvPr>
        </p:nvSpPr>
        <p:spPr>
          <a:xfrm>
            <a:off x="1317462" y="548389"/>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THÀNH VIÊN </a:t>
            </a:r>
            <a:r>
              <a:rPr lang="en-US" dirty="0" err="1">
                <a:solidFill>
                  <a:schemeClr val="lt2"/>
                </a:solidFill>
              </a:rPr>
              <a:t>NHÓM</a:t>
            </a:r>
            <a:r>
              <a:rPr lang="en-US" dirty="0">
                <a:solidFill>
                  <a:schemeClr val="lt2"/>
                </a:solidFill>
              </a:rPr>
              <a:t> 1 </a:t>
            </a:r>
            <a:endParaRPr dirty="0">
              <a:solidFill>
                <a:schemeClr val="lt2"/>
              </a:solidFill>
            </a:endParaRPr>
          </a:p>
        </p:txBody>
      </p:sp>
      <p:sp>
        <p:nvSpPr>
          <p:cNvPr id="5611" name="Google Shape;5611;p56"/>
          <p:cNvSpPr/>
          <p:nvPr/>
        </p:nvSpPr>
        <p:spPr>
          <a:xfrm>
            <a:off x="5514000" y="3496200"/>
            <a:ext cx="711475" cy="447250"/>
          </a:xfrm>
          <a:custGeom>
            <a:avLst/>
            <a:gdLst/>
            <a:ahLst/>
            <a:cxnLst/>
            <a:rect l="l" t="t" r="r" b="b"/>
            <a:pathLst>
              <a:path w="28459" h="17890" extrusionOk="0">
                <a:moveTo>
                  <a:pt x="16611" y="1"/>
                </a:moveTo>
                <a:cubicBezTo>
                  <a:pt x="13794" y="1"/>
                  <a:pt x="11508" y="2275"/>
                  <a:pt x="11486" y="5081"/>
                </a:cubicBezTo>
                <a:cubicBezTo>
                  <a:pt x="11225" y="5025"/>
                  <a:pt x="10942" y="5002"/>
                  <a:pt x="10659" y="5002"/>
                </a:cubicBezTo>
                <a:cubicBezTo>
                  <a:pt x="8283" y="5002"/>
                  <a:pt x="6359" y="6926"/>
                  <a:pt x="6359" y="9302"/>
                </a:cubicBezTo>
                <a:cubicBezTo>
                  <a:pt x="6359" y="9720"/>
                  <a:pt x="6416" y="10127"/>
                  <a:pt x="6530" y="10501"/>
                </a:cubicBezTo>
                <a:lnTo>
                  <a:pt x="3689" y="10501"/>
                </a:lnTo>
                <a:cubicBezTo>
                  <a:pt x="1652" y="10501"/>
                  <a:pt x="0" y="12153"/>
                  <a:pt x="0" y="14190"/>
                </a:cubicBezTo>
                <a:cubicBezTo>
                  <a:pt x="0" y="16238"/>
                  <a:pt x="1652" y="17890"/>
                  <a:pt x="3689" y="17890"/>
                </a:cubicBezTo>
                <a:cubicBezTo>
                  <a:pt x="3825" y="17890"/>
                  <a:pt x="3950" y="17879"/>
                  <a:pt x="4074" y="17867"/>
                </a:cubicBezTo>
                <a:lnTo>
                  <a:pt x="24385" y="17867"/>
                </a:lnTo>
                <a:cubicBezTo>
                  <a:pt x="24509" y="17879"/>
                  <a:pt x="24645" y="17890"/>
                  <a:pt x="24769" y="17890"/>
                </a:cubicBezTo>
                <a:cubicBezTo>
                  <a:pt x="26806" y="17890"/>
                  <a:pt x="28458" y="16238"/>
                  <a:pt x="28458" y="14190"/>
                </a:cubicBezTo>
                <a:cubicBezTo>
                  <a:pt x="28458" y="12526"/>
                  <a:pt x="27349" y="11112"/>
                  <a:pt x="25821" y="10660"/>
                </a:cubicBezTo>
                <a:cubicBezTo>
                  <a:pt x="25957" y="10230"/>
                  <a:pt x="26025" y="9777"/>
                  <a:pt x="26037" y="9302"/>
                </a:cubicBezTo>
                <a:cubicBezTo>
                  <a:pt x="26150" y="6224"/>
                  <a:pt x="24113" y="5002"/>
                  <a:pt x="21737" y="5002"/>
                </a:cubicBezTo>
                <a:cubicBezTo>
                  <a:pt x="21669" y="2229"/>
                  <a:pt x="19406" y="1"/>
                  <a:pt x="16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2686575" y="4867250"/>
            <a:ext cx="704100" cy="10200"/>
          </a:xfrm>
          <a:custGeom>
            <a:avLst/>
            <a:gdLst/>
            <a:ahLst/>
            <a:cxnLst/>
            <a:rect l="l" t="t" r="r" b="b"/>
            <a:pathLst>
              <a:path w="28164" h="408" extrusionOk="0">
                <a:moveTo>
                  <a:pt x="0" y="1"/>
                </a:moveTo>
                <a:lnTo>
                  <a:pt x="0" y="408"/>
                </a:lnTo>
                <a:lnTo>
                  <a:pt x="28164" y="408"/>
                </a:lnTo>
                <a:lnTo>
                  <a:pt x="28164" y="1"/>
                </a:lnTo>
                <a:close/>
              </a:path>
            </a:pathLst>
          </a:custGeom>
          <a:solidFill>
            <a:srgbClr val="233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2722500" y="4813500"/>
            <a:ext cx="626875" cy="20400"/>
          </a:xfrm>
          <a:custGeom>
            <a:avLst/>
            <a:gdLst/>
            <a:ahLst/>
            <a:cxnLst/>
            <a:rect l="l" t="t" r="r" b="b"/>
            <a:pathLst>
              <a:path w="25075" h="816" extrusionOk="0">
                <a:moveTo>
                  <a:pt x="826" y="1"/>
                </a:moveTo>
                <a:lnTo>
                  <a:pt x="1" y="815"/>
                </a:lnTo>
                <a:lnTo>
                  <a:pt x="25075" y="815"/>
                </a:lnTo>
                <a:lnTo>
                  <a:pt x="24260" y="1"/>
                </a:lnTo>
                <a:close/>
              </a:path>
            </a:pathLst>
          </a:custGeom>
          <a:solidFill>
            <a:srgbClr val="233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3946125" y="3647525"/>
            <a:ext cx="796025" cy="295925"/>
          </a:xfrm>
          <a:custGeom>
            <a:avLst/>
            <a:gdLst/>
            <a:ahLst/>
            <a:cxnLst/>
            <a:rect l="l" t="t" r="r" b="b"/>
            <a:pathLst>
              <a:path w="31841" h="11837" extrusionOk="0">
                <a:moveTo>
                  <a:pt x="14993" y="250"/>
                </a:moveTo>
                <a:cubicBezTo>
                  <a:pt x="18512" y="250"/>
                  <a:pt x="21646" y="2354"/>
                  <a:pt x="22947" y="5624"/>
                </a:cubicBezTo>
                <a:lnTo>
                  <a:pt x="23015" y="5782"/>
                </a:lnTo>
                <a:lnTo>
                  <a:pt x="23151" y="5669"/>
                </a:lnTo>
                <a:cubicBezTo>
                  <a:pt x="24079" y="4877"/>
                  <a:pt x="25256" y="4436"/>
                  <a:pt x="26478" y="4436"/>
                </a:cubicBezTo>
                <a:cubicBezTo>
                  <a:pt x="29306" y="4436"/>
                  <a:pt x="31592" y="6722"/>
                  <a:pt x="31592" y="9539"/>
                </a:cubicBezTo>
                <a:cubicBezTo>
                  <a:pt x="31592" y="10252"/>
                  <a:pt x="31445" y="10942"/>
                  <a:pt x="31162" y="11588"/>
                </a:cubicBezTo>
                <a:lnTo>
                  <a:pt x="827" y="11588"/>
                </a:lnTo>
                <a:cubicBezTo>
                  <a:pt x="453" y="10965"/>
                  <a:pt x="249" y="10263"/>
                  <a:pt x="249" y="9539"/>
                </a:cubicBezTo>
                <a:cubicBezTo>
                  <a:pt x="249" y="7356"/>
                  <a:pt x="2026" y="5591"/>
                  <a:pt x="4199" y="5591"/>
                </a:cubicBezTo>
                <a:cubicBezTo>
                  <a:pt x="5069" y="5591"/>
                  <a:pt x="5896" y="5873"/>
                  <a:pt x="6586" y="6393"/>
                </a:cubicBezTo>
                <a:lnTo>
                  <a:pt x="6733" y="6496"/>
                </a:lnTo>
                <a:lnTo>
                  <a:pt x="6778" y="6326"/>
                </a:lnTo>
                <a:cubicBezTo>
                  <a:pt x="7853" y="2750"/>
                  <a:pt x="11237" y="250"/>
                  <a:pt x="14993" y="250"/>
                </a:cubicBezTo>
                <a:close/>
                <a:moveTo>
                  <a:pt x="14993" y="1"/>
                </a:moveTo>
                <a:cubicBezTo>
                  <a:pt x="11180" y="1"/>
                  <a:pt x="7751" y="2490"/>
                  <a:pt x="6597" y="6088"/>
                </a:cubicBezTo>
                <a:cubicBezTo>
                  <a:pt x="5884" y="5601"/>
                  <a:pt x="5058" y="5342"/>
                  <a:pt x="4199" y="5342"/>
                </a:cubicBezTo>
                <a:cubicBezTo>
                  <a:pt x="1878" y="5342"/>
                  <a:pt x="0" y="7220"/>
                  <a:pt x="0" y="9539"/>
                </a:cubicBezTo>
                <a:cubicBezTo>
                  <a:pt x="0" y="10331"/>
                  <a:pt x="226" y="11112"/>
                  <a:pt x="656" y="11779"/>
                </a:cubicBezTo>
                <a:lnTo>
                  <a:pt x="691" y="11836"/>
                </a:lnTo>
                <a:lnTo>
                  <a:pt x="31320" y="11836"/>
                </a:lnTo>
                <a:lnTo>
                  <a:pt x="31355" y="11769"/>
                </a:lnTo>
                <a:cubicBezTo>
                  <a:pt x="31683" y="11067"/>
                  <a:pt x="31841" y="10308"/>
                  <a:pt x="31841" y="9539"/>
                </a:cubicBezTo>
                <a:cubicBezTo>
                  <a:pt x="31841" y="6586"/>
                  <a:pt x="29442" y="4187"/>
                  <a:pt x="26478" y="4187"/>
                </a:cubicBezTo>
                <a:cubicBezTo>
                  <a:pt x="25256" y="4187"/>
                  <a:pt x="24068" y="4606"/>
                  <a:pt x="23117" y="5375"/>
                </a:cubicBezTo>
                <a:cubicBezTo>
                  <a:pt x="21737" y="2105"/>
                  <a:pt x="18557" y="1"/>
                  <a:pt x="14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56"/>
          <p:cNvGrpSpPr/>
          <p:nvPr/>
        </p:nvGrpSpPr>
        <p:grpSpPr>
          <a:xfrm>
            <a:off x="2918525" y="3587125"/>
            <a:ext cx="255750" cy="295925"/>
            <a:chOff x="2962950" y="3493825"/>
            <a:chExt cx="255750" cy="295925"/>
          </a:xfrm>
        </p:grpSpPr>
        <p:sp>
          <p:nvSpPr>
            <p:cNvPr id="5763" name="Google Shape;5763;p56"/>
            <p:cNvSpPr/>
            <p:nvPr/>
          </p:nvSpPr>
          <p:spPr>
            <a:xfrm>
              <a:off x="2962950" y="3695544"/>
              <a:ext cx="94671" cy="94206"/>
            </a:xfrm>
            <a:custGeom>
              <a:avLst/>
              <a:gdLst/>
              <a:ahLst/>
              <a:cxnLst/>
              <a:rect l="l" t="t" r="r" b="b"/>
              <a:pathLst>
                <a:path w="2241" h="2230" extrusionOk="0">
                  <a:moveTo>
                    <a:pt x="1120" y="272"/>
                  </a:moveTo>
                  <a:cubicBezTo>
                    <a:pt x="1585" y="272"/>
                    <a:pt x="1969" y="657"/>
                    <a:pt x="1969" y="1120"/>
                  </a:cubicBezTo>
                  <a:cubicBezTo>
                    <a:pt x="1969" y="1585"/>
                    <a:pt x="1585" y="1958"/>
                    <a:pt x="1120" y="1958"/>
                  </a:cubicBezTo>
                  <a:cubicBezTo>
                    <a:pt x="657" y="1958"/>
                    <a:pt x="272" y="1585"/>
                    <a:pt x="272" y="1120"/>
                  </a:cubicBezTo>
                  <a:cubicBezTo>
                    <a:pt x="272" y="657"/>
                    <a:pt x="657" y="272"/>
                    <a:pt x="1120" y="272"/>
                  </a:cubicBezTo>
                  <a:close/>
                  <a:moveTo>
                    <a:pt x="1120" y="0"/>
                  </a:moveTo>
                  <a:cubicBezTo>
                    <a:pt x="509" y="0"/>
                    <a:pt x="0" y="498"/>
                    <a:pt x="0" y="1120"/>
                  </a:cubicBezTo>
                  <a:cubicBezTo>
                    <a:pt x="0" y="1731"/>
                    <a:pt x="509" y="2229"/>
                    <a:pt x="1120" y="2229"/>
                  </a:cubicBezTo>
                  <a:cubicBezTo>
                    <a:pt x="1731" y="2229"/>
                    <a:pt x="2241" y="1731"/>
                    <a:pt x="2241" y="1120"/>
                  </a:cubicBezTo>
                  <a:cubicBezTo>
                    <a:pt x="2241" y="498"/>
                    <a:pt x="1731" y="0"/>
                    <a:pt x="1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3177554" y="3493825"/>
              <a:ext cx="41147" cy="41611"/>
            </a:xfrm>
            <a:custGeom>
              <a:avLst/>
              <a:gdLst/>
              <a:ahLst/>
              <a:cxnLst/>
              <a:rect l="l" t="t" r="r" b="b"/>
              <a:pathLst>
                <a:path w="974" h="985" extrusionOk="0">
                  <a:moveTo>
                    <a:pt x="487" y="0"/>
                  </a:moveTo>
                  <a:cubicBezTo>
                    <a:pt x="216" y="0"/>
                    <a:pt x="0" y="227"/>
                    <a:pt x="0" y="498"/>
                  </a:cubicBezTo>
                  <a:cubicBezTo>
                    <a:pt x="0" y="758"/>
                    <a:pt x="216" y="984"/>
                    <a:pt x="487" y="984"/>
                  </a:cubicBezTo>
                  <a:cubicBezTo>
                    <a:pt x="759" y="984"/>
                    <a:pt x="974" y="758"/>
                    <a:pt x="974" y="498"/>
                  </a:cubicBezTo>
                  <a:cubicBezTo>
                    <a:pt x="974" y="227"/>
                    <a:pt x="759" y="0"/>
                    <a:pt x="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F37B6D93-8913-9CE4-D8F3-ADAAE284475C}"/>
              </a:ext>
            </a:extLst>
          </p:cNvPr>
          <p:cNvGraphicFramePr>
            <a:graphicFrameLocks noGrp="1"/>
          </p:cNvGraphicFramePr>
          <p:nvPr>
            <p:extLst>
              <p:ext uri="{D42A27DB-BD31-4B8C-83A1-F6EECF244321}">
                <p14:modId xmlns:p14="http://schemas.microsoft.com/office/powerpoint/2010/main" val="3910028239"/>
              </p:ext>
            </p:extLst>
          </p:nvPr>
        </p:nvGraphicFramePr>
        <p:xfrm>
          <a:off x="1163368" y="1064561"/>
          <a:ext cx="3745138" cy="3657600"/>
        </p:xfrm>
        <a:graphic>
          <a:graphicData uri="http://schemas.openxmlformats.org/drawingml/2006/table">
            <a:tbl>
              <a:tblPr firstRow="1" bandRow="1">
                <a:tableStyleId>{3B4B98B0-60AC-42C2-AFA5-B58CD77FA1E5}</a:tableStyleId>
              </a:tblPr>
              <a:tblGrid>
                <a:gridCol w="3745138">
                  <a:extLst>
                    <a:ext uri="{9D8B030D-6E8A-4147-A177-3AD203B41FA5}">
                      <a16:colId xmlns:a16="http://schemas.microsoft.com/office/drawing/2014/main" val="434798733"/>
                    </a:ext>
                  </a:extLst>
                </a:gridCol>
              </a:tblGrid>
              <a:tr h="370840">
                <a:tc>
                  <a:txBody>
                    <a:bodyPr/>
                    <a:lstStyle/>
                    <a:p>
                      <a:pPr algn="ctr"/>
                      <a:r>
                        <a:rPr lang="en-US" sz="2400" b="0" u="none" strike="noStrike" cap="none" dirty="0" err="1">
                          <a:solidFill>
                            <a:schemeClr val="accent1"/>
                          </a:solidFill>
                          <a:effectLst/>
                          <a:sym typeface="Arial"/>
                        </a:rPr>
                        <a:t>Kiều</a:t>
                      </a:r>
                      <a:r>
                        <a:rPr lang="en-US" sz="2400" b="0" u="none" strike="noStrike" cap="none" dirty="0">
                          <a:solidFill>
                            <a:schemeClr val="accent1"/>
                          </a:solidFill>
                          <a:effectLst/>
                          <a:sym typeface="Arial"/>
                        </a:rPr>
                        <a:t> </a:t>
                      </a:r>
                      <a:r>
                        <a:rPr lang="en-US" sz="2400" b="0" u="none" strike="noStrike" cap="none" dirty="0" err="1">
                          <a:solidFill>
                            <a:schemeClr val="accent1"/>
                          </a:solidFill>
                          <a:effectLst/>
                          <a:sym typeface="Arial"/>
                        </a:rPr>
                        <a:t>Tiến</a:t>
                      </a:r>
                      <a:r>
                        <a:rPr lang="en-US" sz="2400" b="0" u="none" strike="noStrike" cap="none" dirty="0">
                          <a:solidFill>
                            <a:schemeClr val="accent1"/>
                          </a:solidFill>
                          <a:effectLst/>
                          <a:sym typeface="Arial"/>
                        </a:rPr>
                        <a:t> </a:t>
                      </a:r>
                      <a:r>
                        <a:rPr lang="en-US" sz="2400" b="0" u="none" strike="noStrike" cap="none" dirty="0" err="1">
                          <a:solidFill>
                            <a:schemeClr val="accent1"/>
                          </a:solidFill>
                          <a:effectLst/>
                          <a:sym typeface="Arial"/>
                        </a:rPr>
                        <a:t>Trường</a:t>
                      </a:r>
                      <a:endParaRPr lang="en-US" sz="2400" dirty="0">
                        <a:solidFill>
                          <a:schemeClr val="accent1"/>
                        </a:solidFill>
                      </a:endParaRPr>
                    </a:p>
                  </a:txBody>
                  <a:tcPr/>
                </a:tc>
                <a:extLst>
                  <a:ext uri="{0D108BD9-81ED-4DB2-BD59-A6C34878D82A}">
                    <a16:rowId xmlns:a16="http://schemas.microsoft.com/office/drawing/2014/main" val="1055821509"/>
                  </a:ext>
                </a:extLst>
              </a:tr>
              <a:tr h="370840">
                <a:tc>
                  <a:txBody>
                    <a:bodyPr/>
                    <a:lstStyle/>
                    <a:p>
                      <a:pPr algn="ctr"/>
                      <a:r>
                        <a:rPr lang="en-US" sz="2400" b="0" u="none" strike="noStrike" cap="none" dirty="0">
                          <a:solidFill>
                            <a:schemeClr val="accent1"/>
                          </a:solidFill>
                          <a:effectLst/>
                          <a:sym typeface="Arial"/>
                        </a:rPr>
                        <a:t>Trần Xuân </a:t>
                      </a:r>
                      <a:r>
                        <a:rPr lang="en-US" sz="2400" b="0" u="none" strike="noStrike" cap="none" dirty="0" err="1">
                          <a:solidFill>
                            <a:schemeClr val="accent1"/>
                          </a:solidFill>
                          <a:effectLst/>
                          <a:sym typeface="Arial"/>
                        </a:rPr>
                        <a:t>Hiếu</a:t>
                      </a:r>
                      <a:endParaRPr lang="en-US" sz="2400" dirty="0">
                        <a:solidFill>
                          <a:schemeClr val="accent1"/>
                        </a:solidFill>
                      </a:endParaRPr>
                    </a:p>
                  </a:txBody>
                  <a:tcPr/>
                </a:tc>
                <a:extLst>
                  <a:ext uri="{0D108BD9-81ED-4DB2-BD59-A6C34878D82A}">
                    <a16:rowId xmlns:a16="http://schemas.microsoft.com/office/drawing/2014/main" val="2493595192"/>
                  </a:ext>
                </a:extLst>
              </a:tr>
              <a:tr h="370840">
                <a:tc>
                  <a:txBody>
                    <a:bodyPr/>
                    <a:lstStyle/>
                    <a:p>
                      <a:pPr algn="ctr"/>
                      <a:r>
                        <a:rPr lang="en-US" sz="2400" b="0" u="none" strike="noStrike" cap="none" dirty="0">
                          <a:solidFill>
                            <a:schemeClr val="accent1"/>
                          </a:solidFill>
                          <a:effectLst/>
                          <a:sym typeface="Arial"/>
                        </a:rPr>
                        <a:t>Trần Minh Hoàng</a:t>
                      </a:r>
                      <a:endParaRPr lang="en-US" sz="2400" dirty="0">
                        <a:solidFill>
                          <a:schemeClr val="accent1"/>
                        </a:solidFill>
                      </a:endParaRPr>
                    </a:p>
                  </a:txBody>
                  <a:tcPr/>
                </a:tc>
                <a:extLst>
                  <a:ext uri="{0D108BD9-81ED-4DB2-BD59-A6C34878D82A}">
                    <a16:rowId xmlns:a16="http://schemas.microsoft.com/office/drawing/2014/main" val="1467405796"/>
                  </a:ext>
                </a:extLst>
              </a:tr>
              <a:tr h="370840">
                <a:tc>
                  <a:txBody>
                    <a:bodyPr/>
                    <a:lstStyle/>
                    <a:p>
                      <a:pPr algn="ctr"/>
                      <a:r>
                        <a:rPr lang="en-US" sz="2400" b="0" u="none" strike="noStrike" cap="none" dirty="0">
                          <a:solidFill>
                            <a:schemeClr val="accent1"/>
                          </a:solidFill>
                          <a:effectLst/>
                          <a:sym typeface="Arial"/>
                        </a:rPr>
                        <a:t>Thang </a:t>
                      </a:r>
                      <a:r>
                        <a:rPr lang="en-US" sz="2400" b="0" u="none" strike="noStrike" cap="none" dirty="0" err="1">
                          <a:solidFill>
                            <a:schemeClr val="accent1"/>
                          </a:solidFill>
                          <a:effectLst/>
                          <a:sym typeface="Arial"/>
                        </a:rPr>
                        <a:t>Nhật</a:t>
                      </a:r>
                      <a:r>
                        <a:rPr lang="en-US" sz="2400" b="0" u="none" strike="noStrike" cap="none" dirty="0">
                          <a:solidFill>
                            <a:schemeClr val="accent1"/>
                          </a:solidFill>
                          <a:effectLst/>
                          <a:sym typeface="Arial"/>
                        </a:rPr>
                        <a:t> Huy</a:t>
                      </a:r>
                      <a:endParaRPr lang="en-US" sz="2400" dirty="0">
                        <a:solidFill>
                          <a:schemeClr val="accent1"/>
                        </a:solidFill>
                      </a:endParaRPr>
                    </a:p>
                  </a:txBody>
                  <a:tcPr/>
                </a:tc>
                <a:extLst>
                  <a:ext uri="{0D108BD9-81ED-4DB2-BD59-A6C34878D82A}">
                    <a16:rowId xmlns:a16="http://schemas.microsoft.com/office/drawing/2014/main" val="1147595915"/>
                  </a:ext>
                </a:extLst>
              </a:tr>
              <a:tr h="370840">
                <a:tc>
                  <a:txBody>
                    <a:bodyPr/>
                    <a:lstStyle/>
                    <a:p>
                      <a:pPr algn="ctr"/>
                      <a:r>
                        <a:rPr lang="en-US" sz="2400" b="0" u="none" strike="noStrike" cap="none" dirty="0" err="1">
                          <a:solidFill>
                            <a:schemeClr val="accent1"/>
                          </a:solidFill>
                          <a:effectLst/>
                          <a:sym typeface="Arial"/>
                        </a:rPr>
                        <a:t>Nguyễn</a:t>
                      </a:r>
                      <a:r>
                        <a:rPr lang="en-US" sz="2400" b="0" u="none" strike="noStrike" cap="none" dirty="0">
                          <a:solidFill>
                            <a:schemeClr val="accent1"/>
                          </a:solidFill>
                          <a:effectLst/>
                          <a:sym typeface="Arial"/>
                        </a:rPr>
                        <a:t> Trần Duy Khanh</a:t>
                      </a:r>
                      <a:endParaRPr lang="en-US" sz="2400" dirty="0">
                        <a:solidFill>
                          <a:schemeClr val="accent1"/>
                        </a:solidFill>
                      </a:endParaRPr>
                    </a:p>
                  </a:txBody>
                  <a:tcPr/>
                </a:tc>
                <a:extLst>
                  <a:ext uri="{0D108BD9-81ED-4DB2-BD59-A6C34878D82A}">
                    <a16:rowId xmlns:a16="http://schemas.microsoft.com/office/drawing/2014/main" val="1808236923"/>
                  </a:ext>
                </a:extLst>
              </a:tr>
              <a:tr h="370840">
                <a:tc>
                  <a:txBody>
                    <a:bodyPr/>
                    <a:lstStyle/>
                    <a:p>
                      <a:pPr algn="ctr"/>
                      <a:r>
                        <a:rPr lang="en-US" sz="2400" b="0" u="none" strike="noStrike" cap="none" dirty="0">
                          <a:solidFill>
                            <a:schemeClr val="accent1"/>
                          </a:solidFill>
                          <a:effectLst/>
                          <a:sym typeface="Arial"/>
                        </a:rPr>
                        <a:t>Trần Minh Quang</a:t>
                      </a:r>
                      <a:endParaRPr lang="en-US" sz="2400" dirty="0">
                        <a:solidFill>
                          <a:schemeClr val="accent1"/>
                        </a:solidFill>
                      </a:endParaRPr>
                    </a:p>
                  </a:txBody>
                  <a:tcPr/>
                </a:tc>
                <a:extLst>
                  <a:ext uri="{0D108BD9-81ED-4DB2-BD59-A6C34878D82A}">
                    <a16:rowId xmlns:a16="http://schemas.microsoft.com/office/drawing/2014/main" val="4128574894"/>
                  </a:ext>
                </a:extLst>
              </a:tr>
              <a:tr h="370840">
                <a:tc>
                  <a:txBody>
                    <a:bodyPr/>
                    <a:lstStyle/>
                    <a:p>
                      <a:pPr algn="ctr"/>
                      <a:r>
                        <a:rPr lang="en-US" sz="2400" b="0" u="none" strike="noStrike" cap="none" dirty="0">
                          <a:solidFill>
                            <a:schemeClr val="accent1"/>
                          </a:solidFill>
                          <a:effectLst/>
                          <a:sym typeface="Arial"/>
                        </a:rPr>
                        <a:t>Hoàng Văn </a:t>
                      </a:r>
                      <a:r>
                        <a:rPr lang="en-US" sz="2400" b="0" u="none" strike="noStrike" cap="none" dirty="0" err="1">
                          <a:solidFill>
                            <a:schemeClr val="accent1"/>
                          </a:solidFill>
                          <a:effectLst/>
                          <a:sym typeface="Arial"/>
                        </a:rPr>
                        <a:t>Sằn</a:t>
                      </a:r>
                      <a:endParaRPr lang="en-US" sz="2400" dirty="0">
                        <a:solidFill>
                          <a:schemeClr val="accent1"/>
                        </a:solidFill>
                      </a:endParaRPr>
                    </a:p>
                  </a:txBody>
                  <a:tcPr/>
                </a:tc>
                <a:extLst>
                  <a:ext uri="{0D108BD9-81ED-4DB2-BD59-A6C34878D82A}">
                    <a16:rowId xmlns:a16="http://schemas.microsoft.com/office/drawing/2014/main" val="2296947721"/>
                  </a:ext>
                </a:extLst>
              </a:tr>
              <a:tr h="370840">
                <a:tc>
                  <a:txBody>
                    <a:bodyPr/>
                    <a:lstStyle/>
                    <a:p>
                      <a:pPr algn="ctr"/>
                      <a:r>
                        <a:rPr lang="en-US" sz="2400" b="0" u="none" strike="noStrike" cap="none" dirty="0">
                          <a:solidFill>
                            <a:schemeClr val="accent1"/>
                          </a:solidFill>
                          <a:effectLst/>
                          <a:sym typeface="Arial"/>
                        </a:rPr>
                        <a:t>Hà Minh </a:t>
                      </a:r>
                      <a:r>
                        <a:rPr lang="en-US" sz="2400" b="0" u="none" strike="noStrike" cap="none" dirty="0" err="1">
                          <a:solidFill>
                            <a:schemeClr val="accent1"/>
                          </a:solidFill>
                          <a:effectLst/>
                          <a:sym typeface="Arial"/>
                        </a:rPr>
                        <a:t>Tiến</a:t>
                      </a:r>
                      <a:endParaRPr lang="en-US" sz="2400" dirty="0">
                        <a:solidFill>
                          <a:schemeClr val="accent1"/>
                        </a:solidFill>
                      </a:endParaRPr>
                    </a:p>
                  </a:txBody>
                  <a:tcPr/>
                </a:tc>
                <a:extLst>
                  <a:ext uri="{0D108BD9-81ED-4DB2-BD59-A6C34878D82A}">
                    <a16:rowId xmlns:a16="http://schemas.microsoft.com/office/drawing/2014/main" val="2075193705"/>
                  </a:ext>
                </a:extLst>
              </a:tr>
            </a:tbl>
          </a:graphicData>
        </a:graphic>
      </p:graphicFrame>
      <p:pic>
        <p:nvPicPr>
          <p:cNvPr id="24578" name="Picture 2" descr="Hình ảnh Hello đáng yêu, đẹp, chào bạn, bộ sưu tập 30+ Hello Beautiful nổi  bật, sinh động">
            <a:extLst>
              <a:ext uri="{FF2B5EF4-FFF2-40B4-BE49-F238E27FC236}">
                <a16:creationId xmlns:a16="http://schemas.microsoft.com/office/drawing/2014/main" id="{B68BA77C-F105-7C45-FE5C-A0DE97B34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264" y="1535908"/>
            <a:ext cx="3194006" cy="271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1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err="1">
                <a:solidFill>
                  <a:schemeClr val="bg1"/>
                </a:solidFill>
                <a:effectLst/>
                <a:latin typeface="Times New Roman" panose="02020603050405020304" pitchFamily="18" charset="0"/>
                <a:ea typeface="Aptos" panose="020B0004020202020204" pitchFamily="34" charset="0"/>
              </a:rPr>
              <a:t>1.Học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thường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dành</a:t>
            </a:r>
            <a:r>
              <a:rPr lang="en-US" sz="2400" kern="100" dirty="0">
                <a:solidFill>
                  <a:schemeClr val="bg1"/>
                </a:solidFill>
                <a:effectLst/>
                <a:latin typeface="Times New Roman" panose="02020603050405020304" pitchFamily="18" charset="0"/>
                <a:ea typeface="Aptos" panose="020B0004020202020204" pitchFamily="34" charset="0"/>
              </a:rPr>
              <a:t> bao </a:t>
            </a:r>
            <a:r>
              <a:rPr lang="en-US" sz="2400" kern="100" dirty="0" err="1">
                <a:solidFill>
                  <a:schemeClr val="bg1"/>
                </a:solidFill>
                <a:effectLst/>
                <a:latin typeface="Times New Roman" panose="02020603050405020304" pitchFamily="18" charset="0"/>
                <a:ea typeface="Aptos" panose="020B0004020202020204" pitchFamily="34" charset="0"/>
              </a:rPr>
              <a:t>nhiêu</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thời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gian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cho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những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hoạt</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động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trên</a:t>
            </a:r>
            <a:r>
              <a:rPr lang="en-US" sz="2400" kern="100" dirty="0">
                <a:solidFill>
                  <a:schemeClr val="bg1"/>
                </a:solidFill>
                <a:effectLst/>
                <a:latin typeface="Times New Roman" panose="02020603050405020304" pitchFamily="18" charset="0"/>
                <a:ea typeface="Aptos" panose="020B0004020202020204" pitchFamily="34" charset="0"/>
              </a:rPr>
              <a:t> Internet</a:t>
            </a:r>
            <a:endParaRPr lang="en-US" sz="18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661653" y="1551342"/>
            <a:ext cx="4549618"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a:solidFill>
                  <a:schemeClr val="bg1"/>
                </a:solidFill>
                <a:effectLst/>
                <a:latin typeface="Times New Roman" panose="02020603050405020304" pitchFamily="18" charset="0"/>
                <a:ea typeface="Aptos" panose="020B0004020202020204" pitchFamily="34" charset="0"/>
              </a:rPr>
              <a:t>Thông tin </a:t>
            </a:r>
            <a:r>
              <a:rPr lang="en-US" sz="2400" i="1" kern="100" dirty="0" err="1">
                <a:solidFill>
                  <a:schemeClr val="bg1"/>
                </a:solidFill>
                <a:effectLst/>
                <a:latin typeface="Times New Roman" panose="02020603050405020304" pitchFamily="18" charset="0"/>
                <a:ea typeface="Aptos" panose="020B0004020202020204" pitchFamily="34" charset="0"/>
              </a:rPr>
              <a:t>cần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thập</a:t>
            </a:r>
            <a:r>
              <a:rPr lang="en-US" sz="2400" i="1" kern="100" dirty="0">
                <a:solidFill>
                  <a:schemeClr val="bg1"/>
                </a:solidFill>
                <a:effectLst/>
                <a:latin typeface="Times New Roman" panose="02020603050405020304" pitchFamily="18" charset="0"/>
                <a:ea typeface="Aptos" panose="020B0004020202020204" pitchFamily="34" charset="0"/>
              </a:rPr>
              <a:t>:</a:t>
            </a:r>
          </a:p>
          <a:p>
            <a:pPr marL="13970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điện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thoại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máy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tính</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970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vấn</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9700" indent="0">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Zalo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facebook</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tiktok</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5" name="TextBox 4">
            <a:extLst>
              <a:ext uri="{FF2B5EF4-FFF2-40B4-BE49-F238E27FC236}">
                <a16:creationId xmlns:a16="http://schemas.microsoft.com/office/drawing/2014/main" id="{9AFD2C9C-AFC0-8EE6-495B-1A17C023AD5F}"/>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5122" name="Picture 2" descr="Sử dụng mạng xã hội thế nào là an toàn, hiệu quả và thông minh đối với học  sinh tiểu học?">
            <a:extLst>
              <a:ext uri="{FF2B5EF4-FFF2-40B4-BE49-F238E27FC236}">
                <a16:creationId xmlns:a16="http://schemas.microsoft.com/office/drawing/2014/main" id="{159E7119-97B2-2408-233E-A37D2614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244" y="1866378"/>
            <a:ext cx="3928232" cy="220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err="1">
                <a:solidFill>
                  <a:schemeClr val="bg1"/>
                </a:solidFill>
                <a:effectLst/>
                <a:latin typeface="Times New Roman" panose="02020603050405020304" pitchFamily="18" charset="0"/>
                <a:ea typeface="Aptos" panose="020B0004020202020204" pitchFamily="34" charset="0"/>
              </a:rPr>
              <a:t>1.Học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thường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dành</a:t>
            </a:r>
            <a:r>
              <a:rPr lang="en-US" sz="2400" kern="100" dirty="0">
                <a:solidFill>
                  <a:schemeClr val="bg1"/>
                </a:solidFill>
                <a:effectLst/>
                <a:latin typeface="Times New Roman" panose="02020603050405020304" pitchFamily="18" charset="0"/>
                <a:ea typeface="Aptos" panose="020B0004020202020204" pitchFamily="34" charset="0"/>
              </a:rPr>
              <a:t> bao </a:t>
            </a:r>
            <a:r>
              <a:rPr lang="en-US" sz="2400" kern="100" dirty="0" err="1">
                <a:solidFill>
                  <a:schemeClr val="bg1"/>
                </a:solidFill>
                <a:effectLst/>
                <a:latin typeface="Times New Roman" panose="02020603050405020304" pitchFamily="18" charset="0"/>
                <a:ea typeface="Aptos" panose="020B0004020202020204" pitchFamily="34" charset="0"/>
              </a:rPr>
              <a:t>nhiêu</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thời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gian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cho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những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hoạt</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động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trên</a:t>
            </a:r>
            <a:r>
              <a:rPr lang="en-US" sz="2400" kern="100" dirty="0">
                <a:solidFill>
                  <a:schemeClr val="bg1"/>
                </a:solidFill>
                <a:effectLst/>
                <a:latin typeface="Times New Roman" panose="02020603050405020304" pitchFamily="18" charset="0"/>
                <a:ea typeface="Aptos" panose="020B0004020202020204" pitchFamily="34" charset="0"/>
              </a:rPr>
              <a:t> Internet</a:t>
            </a:r>
            <a:endParaRPr lang="en-US" sz="18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346062" y="1494698"/>
            <a:ext cx="6070922"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err="1">
                <a:solidFill>
                  <a:schemeClr val="bg1"/>
                </a:solidFill>
                <a:effectLst/>
                <a:latin typeface="Times New Roman" panose="02020603050405020304" pitchFamily="18" charset="0"/>
                <a:ea typeface="Aptos" panose="020B0004020202020204" pitchFamily="34" charset="0"/>
              </a:rPr>
              <a:t>Câu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hỏi</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khảo</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sát</a:t>
            </a:r>
            <a:endParaRPr lang="en-US" sz="2400" i="1" kern="100" dirty="0">
              <a:solidFill>
                <a:schemeClr val="bg1"/>
              </a:solidFill>
              <a:effectLst/>
              <a:latin typeface="Times New Roman" panose="02020603050405020304" pitchFamily="18" charset="0"/>
              <a:ea typeface="Aptos" panose="020B0004020202020204" pitchFamily="34" charset="0"/>
            </a:endParaRPr>
          </a:p>
          <a:p>
            <a:pPr marL="13970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Trong 1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ngày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dành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bao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nhiêu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các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hoạt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động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sau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0" lvl="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 </a:t>
            </a:r>
            <a:r>
              <a:rPr lang="en-US" sz="2400"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S</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ử</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điện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thoại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máy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tính</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khoa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vấn</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Zalo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Facebook, TikTok</a:t>
            </a: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5" name="TextBox 4">
            <a:extLst>
              <a:ext uri="{FF2B5EF4-FFF2-40B4-BE49-F238E27FC236}">
                <a16:creationId xmlns:a16="http://schemas.microsoft.com/office/drawing/2014/main" id="{F80EBD99-B4E0-C8DD-22FD-BFD9EC89EE76}"/>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6146" name="Picture 2" descr="Những câu hỏi và hình ảnh hại não.">
            <a:extLst>
              <a:ext uri="{FF2B5EF4-FFF2-40B4-BE49-F238E27FC236}">
                <a16:creationId xmlns:a16="http://schemas.microsoft.com/office/drawing/2014/main" id="{FE08E51F-71E3-2428-835C-179D1BDBE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672" y="1209977"/>
            <a:ext cx="2170055" cy="348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3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err="1">
                <a:solidFill>
                  <a:schemeClr val="bg1"/>
                </a:solidFill>
                <a:effectLst/>
                <a:latin typeface="Times New Roman" panose="02020603050405020304" pitchFamily="18" charset="0"/>
                <a:ea typeface="Aptos" panose="020B0004020202020204" pitchFamily="34" charset="0"/>
              </a:rPr>
              <a:t>1.Học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thường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dành</a:t>
            </a:r>
            <a:r>
              <a:rPr lang="en-US" sz="2400" kern="100" dirty="0">
                <a:solidFill>
                  <a:schemeClr val="bg1"/>
                </a:solidFill>
                <a:effectLst/>
                <a:latin typeface="Times New Roman" panose="02020603050405020304" pitchFamily="18" charset="0"/>
                <a:ea typeface="Aptos" panose="020B0004020202020204" pitchFamily="34" charset="0"/>
              </a:rPr>
              <a:t> bao </a:t>
            </a:r>
            <a:r>
              <a:rPr lang="en-US" sz="2400" kern="100" dirty="0" err="1">
                <a:solidFill>
                  <a:schemeClr val="bg1"/>
                </a:solidFill>
                <a:effectLst/>
                <a:latin typeface="Times New Roman" panose="02020603050405020304" pitchFamily="18" charset="0"/>
                <a:ea typeface="Aptos" panose="020B0004020202020204" pitchFamily="34" charset="0"/>
              </a:rPr>
              <a:t>nhiêu</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thời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gian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cho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những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hoạt</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động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trên</a:t>
            </a:r>
            <a:r>
              <a:rPr lang="en-US" sz="2400" kern="100" dirty="0">
                <a:solidFill>
                  <a:schemeClr val="bg1"/>
                </a:solidFill>
                <a:effectLst/>
                <a:latin typeface="Times New Roman" panose="02020603050405020304" pitchFamily="18" charset="0"/>
                <a:ea typeface="Aptos" panose="020B0004020202020204" pitchFamily="34" charset="0"/>
              </a:rPr>
              <a:t> Internet</a:t>
            </a:r>
            <a:endParaRPr lang="en-US" sz="18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346062" y="1494698"/>
            <a:ext cx="8797938"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err="1">
                <a:solidFill>
                  <a:schemeClr val="bg1"/>
                </a:solidFill>
                <a:effectLst/>
                <a:latin typeface="Times New Roman" panose="02020603050405020304" pitchFamily="18" charset="0"/>
                <a:ea typeface="Aptos" panose="020B0004020202020204" pitchFamily="34" charset="0"/>
              </a:rPr>
              <a:t>Phương</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án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lựa</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chọn</a:t>
            </a:r>
            <a:endParaRPr lang="en-US" sz="2400" i="1" kern="100" dirty="0">
              <a:solidFill>
                <a:schemeClr val="bg1"/>
              </a:solidFill>
              <a:effectLst/>
              <a:latin typeface="Times New Roman" panose="02020603050405020304" pitchFamily="18" charset="0"/>
              <a:ea typeface="Aptos" panose="020B0004020202020204" pitchFamily="34" charset="0"/>
            </a:endParaRPr>
          </a:p>
          <a:p>
            <a:pPr marL="0" lvl="0" indent="0">
              <a:lnSpc>
                <a:spcPct val="107000"/>
              </a:lnSpc>
              <a:spcAft>
                <a:spcPts val="800"/>
              </a:spcAft>
              <a:buNone/>
              <a:tabLst>
                <a:tab pos="198120" algn="l"/>
              </a:tabLst>
            </a:pPr>
            <a:r>
              <a:rPr lang="en-US"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 &lt;</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30p</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198120" algn="l"/>
              </a:tabLs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2. 1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198120" algn="l"/>
              </a:tabLst>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3.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-5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198120" algn="l"/>
              </a:tabLst>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4.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5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 10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               5. 10 </a:t>
            </a:r>
            <a:r>
              <a:rPr lang="en-US" sz="2400" kern="100" dirty="0" err="1">
                <a:solidFill>
                  <a:schemeClr val="bg1"/>
                </a:solidFill>
                <a:effectLst/>
                <a:latin typeface="Times New Roman" panose="02020603050405020304" pitchFamily="18" charset="0"/>
                <a:ea typeface="Aptos" panose="020B0004020202020204" pitchFamily="34" charset="0"/>
              </a:rPr>
              <a:t>tiếng</a:t>
            </a:r>
            <a:r>
              <a:rPr lang="en-US" sz="2400" kern="100" dirty="0">
                <a:solidFill>
                  <a:schemeClr val="bg1"/>
                </a:solidFill>
                <a:effectLst/>
                <a:latin typeface="Times New Roman" panose="02020603050405020304" pitchFamily="18" charset="0"/>
                <a:ea typeface="Aptos" panose="020B0004020202020204" pitchFamily="34" charset="0"/>
              </a:rPr>
              <a:t>-20 </a:t>
            </a:r>
            <a:r>
              <a:rPr lang="en-US" sz="2400" kern="100" dirty="0" err="1">
                <a:solidFill>
                  <a:schemeClr val="bg1"/>
                </a:solidFill>
                <a:effectLst/>
                <a:latin typeface="Times New Roman" panose="02020603050405020304" pitchFamily="18" charset="0"/>
                <a:ea typeface="Aptos" panose="020B0004020202020204" pitchFamily="34" charset="0"/>
              </a:rPr>
              <a:t>tiếng</a:t>
            </a:r>
            <a:endParaRPr lang="en-US" sz="32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7" name="TextBox 6">
            <a:extLst>
              <a:ext uri="{FF2B5EF4-FFF2-40B4-BE49-F238E27FC236}">
                <a16:creationId xmlns:a16="http://schemas.microsoft.com/office/drawing/2014/main" id="{24DE5CF4-A8C3-01DD-9CD6-4B5030D8F552}"/>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3074" name="Picture 2" descr="Time là danh từ đếm được hay không đếm được">
            <a:extLst>
              <a:ext uri="{FF2B5EF4-FFF2-40B4-BE49-F238E27FC236}">
                <a16:creationId xmlns:a16="http://schemas.microsoft.com/office/drawing/2014/main" id="{9B65E4CF-DD37-1B62-9D04-C326E8024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84" r="23098"/>
          <a:stretch/>
        </p:blipFill>
        <p:spPr bwMode="auto">
          <a:xfrm>
            <a:off x="4960417" y="1625549"/>
            <a:ext cx="3633325" cy="324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3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latin typeface="Times New Roman" panose="02020603050405020304" pitchFamily="18" charset="0"/>
                <a:ea typeface="Aptos" panose="020B0004020202020204" pitchFamily="34" charset="0"/>
              </a:rPr>
              <a:t>2</a:t>
            </a:r>
            <a:r>
              <a:rPr lang="en-US" sz="2400" kern="100" dirty="0">
                <a:solidFill>
                  <a:schemeClr val="bg1"/>
                </a:solidFill>
                <a:effectLst/>
                <a:latin typeface="Times New Roman" panose="02020603050405020304" pitchFamily="18" charset="0"/>
                <a:ea typeface="Aptos" panose="020B0004020202020204" pitchFamily="34" charset="0"/>
              </a:rPr>
              <a:t>.</a:t>
            </a:r>
            <a:r>
              <a:rPr lang="en-US" sz="1800" kern="100" dirty="0">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Những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hoạt</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động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hành</a:t>
            </a:r>
            <a:r>
              <a:rPr lang="en-US" sz="2400" kern="100" dirty="0">
                <a:solidFill>
                  <a:schemeClr val="bg1"/>
                </a:solidFill>
                <a:effectLst/>
                <a:latin typeface="Times New Roman" panose="02020603050405020304" pitchFamily="18" charset="0"/>
                <a:ea typeface="Aptos" panose="020B0004020202020204" pitchFamily="34" charset="0"/>
              </a:rPr>
              <a:t> vi </a:t>
            </a:r>
            <a:r>
              <a:rPr lang="en-US" sz="2400" kern="100" dirty="0" err="1">
                <a:solidFill>
                  <a:schemeClr val="bg1"/>
                </a:solidFill>
                <a:effectLst/>
                <a:latin typeface="Times New Roman" panose="02020603050405020304" pitchFamily="18" charset="0"/>
                <a:ea typeface="Aptos" panose="020B0004020202020204" pitchFamily="34" charset="0"/>
              </a:rPr>
              <a:t>mà</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chứng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kiến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hoặc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tham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gia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trên</a:t>
            </a:r>
            <a:r>
              <a:rPr lang="en-US" sz="2400" kern="100" dirty="0">
                <a:solidFill>
                  <a:schemeClr val="bg1"/>
                </a:solidFill>
                <a:effectLst/>
                <a:latin typeface="Times New Roman" panose="02020603050405020304" pitchFamily="18" charset="0"/>
                <a:ea typeface="Aptos" panose="020B0004020202020204" pitchFamily="34" charset="0"/>
              </a:rPr>
              <a:t> Internet</a:t>
            </a:r>
            <a:endParaRPr lang="en-US" sz="18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507904" y="1510882"/>
            <a:ext cx="8128192"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a:solidFill>
                  <a:schemeClr val="bg1"/>
                </a:solidFill>
                <a:effectLst/>
                <a:latin typeface="Times New Roman" panose="02020603050405020304" pitchFamily="18" charset="0"/>
                <a:ea typeface="Aptos" panose="020B0004020202020204" pitchFamily="34" charset="0"/>
              </a:rPr>
              <a:t>Thông tin </a:t>
            </a:r>
            <a:r>
              <a:rPr lang="en-US" sz="2400" i="1" kern="100" dirty="0" err="1">
                <a:solidFill>
                  <a:schemeClr val="bg1"/>
                </a:solidFill>
                <a:effectLst/>
                <a:latin typeface="Times New Roman" panose="02020603050405020304" pitchFamily="18" charset="0"/>
                <a:ea typeface="Aptos" panose="020B0004020202020204" pitchFamily="34" charset="0"/>
              </a:rPr>
              <a:t>cần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thập</a:t>
            </a:r>
            <a:r>
              <a:rPr lang="en-US" sz="2400" i="1" kern="100" dirty="0">
                <a:solidFill>
                  <a:schemeClr val="bg1"/>
                </a:solidFill>
                <a:effectLst/>
                <a:latin typeface="Times New Roman" panose="02020603050405020304" pitchFamily="18" charset="0"/>
                <a:ea typeface="Aptos" panose="020B0004020202020204" pitchFamily="34" charset="0"/>
              </a:rPr>
              <a:t>:</a:t>
            </a:r>
          </a:p>
          <a:p>
            <a:pPr marL="139700" indent="0">
              <a:lnSpc>
                <a:spcPct val="107000"/>
              </a:lnSpc>
              <a:spcAft>
                <a:spcPts val="800"/>
              </a:spcAft>
              <a:buNone/>
            </a:pPr>
            <a:r>
              <a:rPr lang="en-US" sz="18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hoạt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động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từng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kiến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việc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ủng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chia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sẻ</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dung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139700" indent="0" algn="just">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hoạt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động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từng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trải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qua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kiến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hành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vi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tuyến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5" name="TextBox 4">
            <a:extLst>
              <a:ext uri="{FF2B5EF4-FFF2-40B4-BE49-F238E27FC236}">
                <a16:creationId xmlns:a16="http://schemas.microsoft.com/office/drawing/2014/main" id="{B062A863-BBD8-D4CC-2183-CA10018456DE}"/>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spTree>
    <p:extLst>
      <p:ext uri="{BB962C8B-B14F-4D97-AF65-F5344CB8AC3E}">
        <p14:creationId xmlns:p14="http://schemas.microsoft.com/office/powerpoint/2010/main" val="46941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574534" y="1494698"/>
            <a:ext cx="8205323"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err="1">
                <a:solidFill>
                  <a:schemeClr val="bg1"/>
                </a:solidFill>
                <a:effectLst/>
                <a:latin typeface="Times New Roman" panose="02020603050405020304" pitchFamily="18" charset="0"/>
                <a:ea typeface="Aptos" panose="020B0004020202020204" pitchFamily="34" charset="0"/>
              </a:rPr>
              <a:t>Câu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hỏi</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khảo</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sát</a:t>
            </a:r>
            <a:endParaRPr lang="en-US" sz="2400" i="1" kern="100" dirty="0">
              <a:solidFill>
                <a:schemeClr val="bg1"/>
              </a:solidFill>
              <a:effectLst/>
              <a:latin typeface="Times New Roman" panose="02020603050405020304" pitchFamily="18" charset="0"/>
              <a:ea typeface="Aptos" panose="020B0004020202020204" pitchFamily="34" charset="0"/>
            </a:endParaRPr>
          </a:p>
          <a:p>
            <a:pPr marL="13970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hoạt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động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từng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970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từng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kiến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việc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ủng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chia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sẻ</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dung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24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139700" indent="0" algn="just">
              <a:lnSpc>
                <a:spcPct val="107000"/>
              </a:lnSpc>
              <a:spcAft>
                <a:spcPts val="800"/>
              </a:spcAft>
              <a:buNone/>
            </a:pPr>
            <a:r>
              <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B</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từng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hoặc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chứng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kiến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hành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vi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tuyến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xâm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phạm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danh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dự</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de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dọa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giới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tình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dục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v.v</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chưa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7" name="Text Placeholder 1">
            <a:extLst>
              <a:ext uri="{FF2B5EF4-FFF2-40B4-BE49-F238E27FC236}">
                <a16:creationId xmlns:a16="http://schemas.microsoft.com/office/drawing/2014/main" id="{89F9964F-3D9F-1F56-B4AA-F18AC66E1C26}"/>
              </a:ext>
            </a:extLst>
          </p:cNvPr>
          <p:cNvSpPr txBox="1">
            <a:spLocks/>
          </p:cNvSpPr>
          <p:nvPr/>
        </p:nvSpPr>
        <p:spPr>
          <a:xfrm>
            <a:off x="145656" y="624621"/>
            <a:ext cx="8557071" cy="1000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Tajawal"/>
              <a:buChar char="●"/>
              <a:defRPr sz="14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9pPr>
          </a:lstStyle>
          <a:p>
            <a:pPr marL="139700" indent="0" algn="ctr">
              <a:buFont typeface="Tajawal"/>
              <a:buNone/>
            </a:pPr>
            <a:r>
              <a:rPr lang="en-US" sz="2400" kern="100">
                <a:solidFill>
                  <a:schemeClr val="bg1"/>
                </a:solidFill>
                <a:latin typeface="Times New Roman" panose="02020603050405020304" pitchFamily="18" charset="0"/>
                <a:ea typeface="Aptos" panose="020B0004020202020204" pitchFamily="34" charset="0"/>
              </a:rPr>
              <a:t>2.</a:t>
            </a:r>
            <a:r>
              <a:rPr lang="en-US" sz="1800" kern="100">
                <a:latin typeface="Times New Roman" panose="02020603050405020304" pitchFamily="18" charset="0"/>
                <a:ea typeface="Aptos" panose="020B0004020202020204" pitchFamily="34" charset="0"/>
              </a:rPr>
              <a:t> </a:t>
            </a:r>
            <a:r>
              <a:rPr lang="en-US" sz="2400" kern="100">
                <a:solidFill>
                  <a:schemeClr val="bg1"/>
                </a:solidFill>
                <a:latin typeface="Times New Roman" panose="02020603050405020304" pitchFamily="18" charset="0"/>
                <a:ea typeface="Aptos" panose="020B0004020202020204" pitchFamily="34" charset="0"/>
              </a:rPr>
              <a:t>Những hoạt động, hành vi mà học sinh đã chứng kiến hoặc tham gia trên Internet</a:t>
            </a:r>
            <a:endParaRPr lang="en-US" sz="1800" dirty="0">
              <a:solidFill>
                <a:schemeClr val="bg1"/>
              </a:solidFill>
            </a:endParaRPr>
          </a:p>
        </p:txBody>
      </p:sp>
      <p:sp>
        <p:nvSpPr>
          <p:cNvPr id="8" name="TextBox 7">
            <a:extLst>
              <a:ext uri="{FF2B5EF4-FFF2-40B4-BE49-F238E27FC236}">
                <a16:creationId xmlns:a16="http://schemas.microsoft.com/office/drawing/2014/main" id="{F0AC0DB2-631B-B1E9-3F7D-FAA5F31EB384}"/>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spTree>
    <p:extLst>
      <p:ext uri="{BB962C8B-B14F-4D97-AF65-F5344CB8AC3E}">
        <p14:creationId xmlns:p14="http://schemas.microsoft.com/office/powerpoint/2010/main" val="1979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896320" y="1863228"/>
            <a:ext cx="8797938"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err="1">
                <a:solidFill>
                  <a:schemeClr val="bg1"/>
                </a:solidFill>
                <a:effectLst/>
                <a:latin typeface="Times New Roman" panose="02020603050405020304" pitchFamily="18" charset="0"/>
                <a:ea typeface="Aptos" panose="020B0004020202020204" pitchFamily="34" charset="0"/>
              </a:rPr>
              <a:t>Phương</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án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lựa</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chọn</a:t>
            </a:r>
            <a:endParaRPr lang="en-US" sz="2400" i="1" kern="100" dirty="0">
              <a:solidFill>
                <a:schemeClr val="bg1"/>
              </a:solidFill>
              <a:latin typeface="Times New Roman" panose="02020603050405020304" pitchFamily="18" charset="0"/>
              <a:ea typeface="Aptos" panose="020B0004020202020204" pitchFamily="34" charset="0"/>
            </a:endParaRPr>
          </a:p>
          <a:p>
            <a:pPr marL="139700" indent="0">
              <a:buNone/>
            </a:pPr>
            <a:r>
              <a:rPr lang="en-US"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Có</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                    2. </a:t>
            </a:r>
            <a:r>
              <a:rPr lang="en-US" sz="2400" kern="100" dirty="0" err="1">
                <a:solidFill>
                  <a:schemeClr val="bg1"/>
                </a:solidFill>
                <a:effectLst/>
                <a:latin typeface="Times New Roman" panose="02020603050405020304" pitchFamily="18" charset="0"/>
                <a:ea typeface="Aptos" panose="020B0004020202020204" pitchFamily="34" charset="0"/>
              </a:rPr>
              <a:t>Không</a:t>
            </a:r>
            <a:endParaRPr lang="en-US" sz="40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7" name="Text Placeholder 1">
            <a:extLst>
              <a:ext uri="{FF2B5EF4-FFF2-40B4-BE49-F238E27FC236}">
                <a16:creationId xmlns:a16="http://schemas.microsoft.com/office/drawing/2014/main" id="{B54BE3B5-442A-1D70-4FB0-0D816A2B0A72}"/>
              </a:ext>
            </a:extLst>
          </p:cNvPr>
          <p:cNvSpPr txBox="1">
            <a:spLocks/>
          </p:cNvSpPr>
          <p:nvPr/>
        </p:nvSpPr>
        <p:spPr>
          <a:xfrm>
            <a:off x="145656" y="624621"/>
            <a:ext cx="8557071" cy="1000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Tajawal"/>
              <a:buChar char="●"/>
              <a:defRPr sz="14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Char char="■"/>
              <a:defRPr sz="1400" b="0" i="0" u="none" strike="noStrike" cap="none">
                <a:solidFill>
                  <a:schemeClr val="dk1"/>
                </a:solidFill>
                <a:latin typeface="Tajawal"/>
                <a:ea typeface="Tajawal"/>
                <a:cs typeface="Tajawal"/>
                <a:sym typeface="Tajawal"/>
              </a:defRPr>
            </a:lvl9pPr>
          </a:lstStyle>
          <a:p>
            <a:pPr marL="139700" indent="0" algn="ctr">
              <a:buFont typeface="Tajawal"/>
              <a:buNone/>
            </a:pPr>
            <a:r>
              <a:rPr lang="en-US" sz="2400" kern="100">
                <a:solidFill>
                  <a:schemeClr val="bg1"/>
                </a:solidFill>
                <a:latin typeface="Times New Roman" panose="02020603050405020304" pitchFamily="18" charset="0"/>
                <a:ea typeface="Aptos" panose="020B0004020202020204" pitchFamily="34" charset="0"/>
              </a:rPr>
              <a:t>2.</a:t>
            </a:r>
            <a:r>
              <a:rPr lang="en-US" sz="1800" kern="100">
                <a:latin typeface="Times New Roman" panose="02020603050405020304" pitchFamily="18" charset="0"/>
                <a:ea typeface="Aptos" panose="020B0004020202020204" pitchFamily="34" charset="0"/>
              </a:rPr>
              <a:t> </a:t>
            </a:r>
            <a:r>
              <a:rPr lang="en-US" sz="2400" kern="100">
                <a:solidFill>
                  <a:schemeClr val="bg1"/>
                </a:solidFill>
                <a:latin typeface="Times New Roman" panose="02020603050405020304" pitchFamily="18" charset="0"/>
                <a:ea typeface="Aptos" panose="020B0004020202020204" pitchFamily="34" charset="0"/>
              </a:rPr>
              <a:t>Những hoạt động, hành vi mà học sinh đã chứng kiến hoặc tham gia trên Internet</a:t>
            </a:r>
            <a:endParaRPr lang="en-US" sz="1800" dirty="0">
              <a:solidFill>
                <a:schemeClr val="bg1"/>
              </a:solidFill>
            </a:endParaRPr>
          </a:p>
        </p:txBody>
      </p:sp>
      <p:sp>
        <p:nvSpPr>
          <p:cNvPr id="8" name="TextBox 7">
            <a:extLst>
              <a:ext uri="{FF2B5EF4-FFF2-40B4-BE49-F238E27FC236}">
                <a16:creationId xmlns:a16="http://schemas.microsoft.com/office/drawing/2014/main" id="{1FA16DB3-8732-1F9B-4564-890708369780}"/>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4098" name="Picture 2" descr="Bài Tập Ngữ Pháp: Yes/ No Questions and Short Answers">
            <a:extLst>
              <a:ext uri="{FF2B5EF4-FFF2-40B4-BE49-F238E27FC236}">
                <a16:creationId xmlns:a16="http://schemas.microsoft.com/office/drawing/2014/main" id="{5420C235-3169-B341-8259-A1471B36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231" y="1736165"/>
            <a:ext cx="3800707" cy="293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18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3. </a:t>
            </a:r>
            <a:r>
              <a:rPr lang="en-US" sz="2400" kern="100" dirty="0" err="1">
                <a:solidFill>
                  <a:schemeClr val="bg1"/>
                </a:solidFill>
                <a:effectLst/>
                <a:latin typeface="Times New Roman" panose="02020603050405020304" pitchFamily="18" charset="0"/>
                <a:ea typeface="Aptos" panose="020B0004020202020204" pitchFamily="34" charset="0"/>
              </a:rPr>
              <a:t>Tâm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lý</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và</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suy</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nghĩ</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khi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sử</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dụng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r>
              <a:rPr lang="en-US" sz="2400" kern="100" dirty="0">
                <a:solidFill>
                  <a:schemeClr val="bg1"/>
                </a:solidFill>
                <a:effectLst/>
                <a:latin typeface="Times New Roman" panose="02020603050405020304" pitchFamily="18" charset="0"/>
                <a:ea typeface="Aptos" panose="020B0004020202020204" pitchFamily="34" charset="0"/>
              </a:rPr>
              <a:t> </a:t>
            </a:r>
            <a:endParaRPr lang="en-US" sz="24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507904" y="1510882"/>
            <a:ext cx="3861795"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a:solidFill>
                  <a:schemeClr val="bg1"/>
                </a:solidFill>
                <a:effectLst/>
                <a:latin typeface="Times New Roman" panose="02020603050405020304" pitchFamily="18" charset="0"/>
                <a:ea typeface="Aptos" panose="020B0004020202020204" pitchFamily="34" charset="0"/>
              </a:rPr>
              <a:t>Thông tin </a:t>
            </a:r>
            <a:r>
              <a:rPr lang="en-US" sz="2400" i="1" kern="100" dirty="0" err="1">
                <a:solidFill>
                  <a:schemeClr val="bg1"/>
                </a:solidFill>
                <a:effectLst/>
                <a:latin typeface="Times New Roman" panose="02020603050405020304" pitchFamily="18" charset="0"/>
                <a:ea typeface="Aptos" panose="020B0004020202020204" pitchFamily="34" charset="0"/>
              </a:rPr>
              <a:t>cần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thập</a:t>
            </a:r>
            <a:r>
              <a:rPr lang="en-US" sz="2400" i="1" kern="100" dirty="0">
                <a:solidFill>
                  <a:schemeClr val="bg1"/>
                </a:solidFill>
                <a:effectLst/>
                <a:latin typeface="Times New Roman" panose="02020603050405020304" pitchFamily="18" charset="0"/>
                <a:ea typeface="Aptos" panose="020B0004020202020204" pitchFamily="34" charset="0"/>
              </a:rPr>
              <a:t>:</a:t>
            </a:r>
          </a:p>
          <a:p>
            <a:pPr marL="13970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Tâm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lý</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học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    + </a:t>
            </a:r>
            <a:r>
              <a:rPr lang="en-US" sz="2400" kern="100" dirty="0" err="1">
                <a:solidFill>
                  <a:schemeClr val="bg1"/>
                </a:solidFill>
                <a:effectLst/>
                <a:latin typeface="Times New Roman" panose="02020603050405020304" pitchFamily="18" charset="0"/>
                <a:ea typeface="Aptos" panose="020B0004020202020204" pitchFamily="34" charset="0"/>
              </a:rPr>
              <a:t>Tâm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lý</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khi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bị</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đe</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dọa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từ</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5" name="TextBox 4">
            <a:extLst>
              <a:ext uri="{FF2B5EF4-FFF2-40B4-BE49-F238E27FC236}">
                <a16:creationId xmlns:a16="http://schemas.microsoft.com/office/drawing/2014/main" id="{3314777B-B634-7831-4300-9DD8BBD7E4EA}"/>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11266" name="Picture 2" descr="Tâm Lý] Tâm Lý Học Về Mạng Xã Hội - Tại Sao Chúng Ta Cảm Thấy Cần Phải Chia  Sẻ? - YBOX">
            <a:extLst>
              <a:ext uri="{FF2B5EF4-FFF2-40B4-BE49-F238E27FC236}">
                <a16:creationId xmlns:a16="http://schemas.microsoft.com/office/drawing/2014/main" id="{C3B21B33-AA73-2971-A345-BB1E8826A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581" y="1138626"/>
            <a:ext cx="2588979" cy="19120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ầm cảm do mạng xã hội - Thực trạng báo động ở giới trẻ">
            <a:extLst>
              <a:ext uri="{FF2B5EF4-FFF2-40B4-BE49-F238E27FC236}">
                <a16:creationId xmlns:a16="http://schemas.microsoft.com/office/drawing/2014/main" id="{6A201EB0-7CCC-D51A-2039-CC52717DD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048" y="3093311"/>
            <a:ext cx="3084527" cy="194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631178" y="1347141"/>
            <a:ext cx="5367216"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Câu</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hỏi</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khảo</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sát</a:t>
            </a:r>
            <a:endPar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139700" indent="0">
              <a:buNone/>
            </a:pPr>
            <a:r>
              <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A</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cảm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thấy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như</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thế</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nào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xúc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với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dung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13970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B</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cảm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thấy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như</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thế</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nào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bị</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rò</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rỉ</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thông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tin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cá</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nhân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bị</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đe</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dọa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bởi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cá</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nhân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lạ</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mặt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xã</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hội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2" name="Text Placeholder 1">
            <a:extLst>
              <a:ext uri="{FF2B5EF4-FFF2-40B4-BE49-F238E27FC236}">
                <a16:creationId xmlns:a16="http://schemas.microsoft.com/office/drawing/2014/main" id="{9C673778-839F-A468-FA66-1A4EB5291C39}"/>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3. </a:t>
            </a:r>
            <a:r>
              <a:rPr lang="en-US" sz="2400" kern="100" dirty="0" err="1">
                <a:solidFill>
                  <a:schemeClr val="bg1"/>
                </a:solidFill>
                <a:effectLst/>
                <a:latin typeface="Times New Roman" panose="02020603050405020304" pitchFamily="18" charset="0"/>
                <a:ea typeface="Aptos" panose="020B0004020202020204" pitchFamily="34" charset="0"/>
              </a:rPr>
              <a:t>Tâm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lý</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và</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suy</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nghĩ</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khi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sử</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dụng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r>
              <a:rPr lang="en-US" sz="2400" kern="100" dirty="0">
                <a:solidFill>
                  <a:schemeClr val="bg1"/>
                </a:solidFill>
                <a:effectLst/>
                <a:latin typeface="Times New Roman" panose="02020603050405020304" pitchFamily="18" charset="0"/>
                <a:ea typeface="Aptos" panose="020B0004020202020204" pitchFamily="34"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33A03549-6408-8E9F-AF35-323838B9357A}"/>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7170" name="Picture 2" descr="Thử trí thông minh với 13 câu đố mẹo">
            <a:extLst>
              <a:ext uri="{FF2B5EF4-FFF2-40B4-BE49-F238E27FC236}">
                <a16:creationId xmlns:a16="http://schemas.microsoft.com/office/drawing/2014/main" id="{97976E15-789C-28D0-45F6-3737DC7342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59" r="19888"/>
          <a:stretch/>
        </p:blipFill>
        <p:spPr bwMode="auto">
          <a:xfrm>
            <a:off x="6171854" y="1451387"/>
            <a:ext cx="2676529" cy="280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3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441273" y="1125085"/>
            <a:ext cx="8797938"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án</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lựa</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chọn</a:t>
            </a:r>
            <a:endPar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1.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Rất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bình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tĩnh</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2. Lo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lắng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p>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3.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tâm</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2" name="Text Placeholder 1">
            <a:extLst>
              <a:ext uri="{FF2B5EF4-FFF2-40B4-BE49-F238E27FC236}">
                <a16:creationId xmlns:a16="http://schemas.microsoft.com/office/drawing/2014/main" id="{66062B29-AA5D-8886-A241-63269780D76D}"/>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3. </a:t>
            </a:r>
            <a:r>
              <a:rPr lang="en-US" sz="2400" kern="100" dirty="0" err="1">
                <a:solidFill>
                  <a:schemeClr val="bg1"/>
                </a:solidFill>
                <a:effectLst/>
                <a:latin typeface="Times New Roman" panose="02020603050405020304" pitchFamily="18" charset="0"/>
                <a:ea typeface="Aptos" panose="020B0004020202020204" pitchFamily="34" charset="0"/>
              </a:rPr>
              <a:t>Tâm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lý</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và</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suy</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nghĩ</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khi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sử</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dụng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r>
              <a:rPr lang="en-US" sz="2400" kern="100" dirty="0">
                <a:solidFill>
                  <a:schemeClr val="bg1"/>
                </a:solidFill>
                <a:effectLst/>
                <a:latin typeface="Times New Roman" panose="02020603050405020304" pitchFamily="18" charset="0"/>
                <a:ea typeface="Aptos" panose="020B0004020202020204" pitchFamily="34"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E89476C3-C4D2-5B68-B945-B707ABB018A3}"/>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8196" name="Picture 4" descr="Từ vựng thể hiện cảm xúc của con người">
            <a:extLst>
              <a:ext uri="{FF2B5EF4-FFF2-40B4-BE49-F238E27FC236}">
                <a16:creationId xmlns:a16="http://schemas.microsoft.com/office/drawing/2014/main" id="{FC1D6544-A0C5-A6E1-C88C-9B3560999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860" y="1456414"/>
            <a:ext cx="3921109" cy="294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5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24B57-72C3-7254-2CF2-0DDD88E4DED5}"/>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4. </a:t>
            </a:r>
            <a:r>
              <a:rPr lang="en-US" sz="2400" kern="100" dirty="0" err="1">
                <a:solidFill>
                  <a:schemeClr val="bg1"/>
                </a:solidFill>
                <a:effectLst/>
                <a:latin typeface="Times New Roman" panose="02020603050405020304" pitchFamily="18" charset="0"/>
                <a:ea typeface="Aptos" panose="020B0004020202020204" pitchFamily="34" charset="0"/>
              </a:rPr>
              <a:t>Cảm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nhận</a:t>
            </a:r>
            <a:r>
              <a:rPr lang="en-US" sz="2400" kern="100" dirty="0">
                <a:solidFill>
                  <a:schemeClr val="bg1"/>
                </a:solidFill>
                <a:effectLst/>
                <a:latin typeface="Times New Roman" panose="02020603050405020304" pitchFamily="18" charset="0"/>
                <a:ea typeface="Aptos" panose="020B0004020202020204" pitchFamily="34" charset="0"/>
              </a:rPr>
              <a:t>, ý </a:t>
            </a:r>
            <a:r>
              <a:rPr lang="en-US" sz="2400" kern="100" dirty="0" err="1">
                <a:solidFill>
                  <a:schemeClr val="bg1"/>
                </a:solidFill>
                <a:effectLst/>
                <a:latin typeface="Times New Roman" panose="02020603050405020304" pitchFamily="18" charset="0"/>
                <a:ea typeface="Aptos" panose="020B0004020202020204" pitchFamily="34" charset="0"/>
              </a:rPr>
              <a:t>kiến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về</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các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biện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pháp</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đối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phó</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với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bạo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lực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endParaRPr lang="en-US" sz="2400" dirty="0">
              <a:solidFill>
                <a:schemeClr val="bg1"/>
              </a:solidFill>
            </a:endParaRPr>
          </a:p>
        </p:txBody>
      </p:sp>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507905" y="1510882"/>
            <a:ext cx="4120740"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rPr>
              <a:t>-</a:t>
            </a:r>
            <a:r>
              <a:rPr lang="en-US" sz="2400" i="1" kern="100" dirty="0">
                <a:solidFill>
                  <a:schemeClr val="bg1"/>
                </a:solidFill>
                <a:effectLst/>
                <a:latin typeface="Times New Roman" panose="02020603050405020304" pitchFamily="18" charset="0"/>
                <a:ea typeface="Aptos" panose="020B0004020202020204" pitchFamily="34" charset="0"/>
              </a:rPr>
              <a:t>Thông tin </a:t>
            </a:r>
            <a:r>
              <a:rPr lang="en-US" sz="2400" i="1" kern="100" dirty="0" err="1">
                <a:solidFill>
                  <a:schemeClr val="bg1"/>
                </a:solidFill>
                <a:effectLst/>
                <a:latin typeface="Times New Roman" panose="02020603050405020304" pitchFamily="18" charset="0"/>
                <a:ea typeface="Aptos" panose="020B0004020202020204" pitchFamily="34" charset="0"/>
              </a:rPr>
              <a:t>cần</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thu</a:t>
            </a:r>
            <a:r>
              <a:rPr lang="en-US" sz="2400" i="1" kern="100" dirty="0">
                <a:solidFill>
                  <a:schemeClr val="bg1"/>
                </a:solidFill>
                <a:effectLst/>
                <a:latin typeface="Times New Roman" panose="02020603050405020304" pitchFamily="18" charset="0"/>
                <a:ea typeface="Aptos" panose="020B0004020202020204" pitchFamily="34" charset="0"/>
              </a:rPr>
              <a:t> </a:t>
            </a:r>
            <a:r>
              <a:rPr lang="en-US" sz="2400" i="1" kern="100" dirty="0" err="1">
                <a:solidFill>
                  <a:schemeClr val="bg1"/>
                </a:solidFill>
                <a:effectLst/>
                <a:latin typeface="Times New Roman" panose="02020603050405020304" pitchFamily="18" charset="0"/>
                <a:ea typeface="Aptos" panose="020B0004020202020204" pitchFamily="34" charset="0"/>
              </a:rPr>
              <a:t>thập</a:t>
            </a:r>
            <a:r>
              <a:rPr lang="en-US" sz="2400" i="1" kern="100" dirty="0">
                <a:solidFill>
                  <a:schemeClr val="bg1"/>
                </a:solidFill>
                <a:effectLst/>
                <a:latin typeface="Times New Roman" panose="02020603050405020304" pitchFamily="18" charset="0"/>
                <a:ea typeface="Aptos" panose="020B0004020202020204" pitchFamily="34" charset="0"/>
              </a:rPr>
              <a:t>:</a:t>
            </a:r>
          </a:p>
          <a:p>
            <a:pPr marL="139700" indent="0">
              <a:lnSpc>
                <a:spcPct val="107000"/>
              </a:lnSpc>
              <a:spcAft>
                <a:spcPts val="800"/>
              </a:spcAft>
              <a:buNone/>
            </a:pP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 </a:t>
            </a:r>
            <a:r>
              <a:rPr lang="en-US" sz="2400" kern="100" dirty="0" err="1">
                <a:solidFill>
                  <a:schemeClr val="bg1"/>
                </a:solidFill>
                <a:effectLst/>
                <a:latin typeface="Times New Roman" panose="02020603050405020304" pitchFamily="18" charset="0"/>
                <a:ea typeface="Aptos" panose="020B0004020202020204" pitchFamily="34" charset="0"/>
              </a:rPr>
              <a:t>Suy</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nghĩ</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về</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tầm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quan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trọng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việc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giáo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dục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cách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sử</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dụng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đúng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đắn</a:t>
            </a:r>
            <a:r>
              <a:rPr lang="en-US" sz="2400" kern="100" dirty="0">
                <a:solidFill>
                  <a:schemeClr val="bg1"/>
                </a:solidFill>
                <a:effectLst/>
                <a:latin typeface="Times New Roman" panose="02020603050405020304" pitchFamily="18" charset="0"/>
                <a:ea typeface="Aptos" panose="020B0004020202020204" pitchFamily="34" charset="0"/>
              </a:rPr>
              <a:t> </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5" name="TextBox 4">
            <a:extLst>
              <a:ext uri="{FF2B5EF4-FFF2-40B4-BE49-F238E27FC236}">
                <a16:creationId xmlns:a16="http://schemas.microsoft.com/office/drawing/2014/main" id="{DA177AC8-E3A2-8A72-CEF7-40FAF741D964}"/>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9218" name="Picture 2" descr="Những rủi ro khi sử dụng Mạng Xã Hội doanh nghiệp cần lưu ý - VESTCO  EDUCATION">
            <a:extLst>
              <a:ext uri="{FF2B5EF4-FFF2-40B4-BE49-F238E27FC236}">
                <a16:creationId xmlns:a16="http://schemas.microsoft.com/office/drawing/2014/main" id="{8865DA87-4801-7CCB-ABDB-42F257F82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463" y="1791221"/>
            <a:ext cx="4112131" cy="215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1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2"/>
          <p:cNvSpPr txBox="1">
            <a:spLocks noGrp="1"/>
          </p:cNvSpPr>
          <p:nvPr>
            <p:ph type="title"/>
          </p:nvPr>
        </p:nvSpPr>
        <p:spPr>
          <a:xfrm>
            <a:off x="1426176" y="2475481"/>
            <a:ext cx="19292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THIẾT</a:t>
            </a:r>
            <a:r>
              <a:rPr lang="en-US" sz="2400" dirty="0"/>
              <a:t> </a:t>
            </a:r>
            <a:r>
              <a:rPr lang="en-US" sz="2400" dirty="0" err="1"/>
              <a:t>KẾ</a:t>
            </a:r>
            <a:r>
              <a:rPr lang="en-US" sz="2400" dirty="0"/>
              <a:t> </a:t>
            </a:r>
            <a:r>
              <a:rPr lang="en-US" sz="2400" dirty="0" err="1"/>
              <a:t>NGHIÊN</a:t>
            </a:r>
            <a:r>
              <a:rPr lang="en-US" sz="2400" dirty="0"/>
              <a:t> </a:t>
            </a:r>
            <a:r>
              <a:rPr lang="en-US" sz="2400" dirty="0" err="1"/>
              <a:t>CỨU</a:t>
            </a:r>
            <a:r>
              <a:rPr lang="en-US" sz="2400" dirty="0"/>
              <a:t> </a:t>
            </a:r>
            <a:endParaRPr sz="2400" dirty="0"/>
          </a:p>
        </p:txBody>
      </p:sp>
      <p:sp>
        <p:nvSpPr>
          <p:cNvPr id="2386" name="Google Shape;2386;p32"/>
          <p:cNvSpPr txBox="1">
            <a:spLocks noGrp="1"/>
          </p:cNvSpPr>
          <p:nvPr>
            <p:ph type="title" idx="2"/>
          </p:nvPr>
        </p:nvSpPr>
        <p:spPr>
          <a:xfrm>
            <a:off x="667857" y="2509573"/>
            <a:ext cx="8013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000" dirty="0"/>
              <a:t>01</a:t>
            </a:r>
            <a:endParaRPr sz="4000" dirty="0"/>
          </a:p>
        </p:txBody>
      </p:sp>
      <p:sp>
        <p:nvSpPr>
          <p:cNvPr id="2388" name="Google Shape;2388;p32"/>
          <p:cNvSpPr txBox="1">
            <a:spLocks noGrp="1"/>
          </p:cNvSpPr>
          <p:nvPr>
            <p:ph type="title" idx="3"/>
          </p:nvPr>
        </p:nvSpPr>
        <p:spPr>
          <a:xfrm>
            <a:off x="4169808" y="2340673"/>
            <a:ext cx="160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CHỌN</a:t>
            </a:r>
            <a:r>
              <a:rPr lang="en-US" sz="2400" dirty="0"/>
              <a:t> </a:t>
            </a:r>
            <a:r>
              <a:rPr lang="en-US" sz="2400" dirty="0" err="1"/>
              <a:t>MẪU</a:t>
            </a:r>
            <a:r>
              <a:rPr lang="en-US" sz="2400" dirty="0"/>
              <a:t> </a:t>
            </a:r>
            <a:endParaRPr sz="2400" dirty="0"/>
          </a:p>
        </p:txBody>
      </p:sp>
      <p:sp>
        <p:nvSpPr>
          <p:cNvPr id="2389" name="Google Shape;2389;p32"/>
          <p:cNvSpPr txBox="1">
            <a:spLocks noGrp="1"/>
          </p:cNvSpPr>
          <p:nvPr>
            <p:ph type="title" idx="4"/>
          </p:nvPr>
        </p:nvSpPr>
        <p:spPr>
          <a:xfrm>
            <a:off x="3415713" y="2509573"/>
            <a:ext cx="8013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000" dirty="0"/>
              <a:t>02</a:t>
            </a:r>
            <a:endParaRPr sz="4000" dirty="0"/>
          </a:p>
        </p:txBody>
      </p:sp>
      <p:sp>
        <p:nvSpPr>
          <p:cNvPr id="2397" name="Google Shape;2397;p32"/>
          <p:cNvSpPr txBox="1">
            <a:spLocks noGrp="1"/>
          </p:cNvSpPr>
          <p:nvPr>
            <p:ph type="title" idx="21"/>
          </p:nvPr>
        </p:nvSpPr>
        <p:spPr>
          <a:xfrm>
            <a:off x="818157"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NỘI</a:t>
            </a:r>
            <a:r>
              <a:rPr lang="en-US" dirty="0"/>
              <a:t> DUNG </a:t>
            </a:r>
            <a:r>
              <a:rPr lang="en-US" dirty="0" err="1"/>
              <a:t>BÀI</a:t>
            </a:r>
            <a:r>
              <a:rPr lang="en-US" dirty="0"/>
              <a:t> </a:t>
            </a:r>
            <a:r>
              <a:rPr lang="en-US" dirty="0" err="1"/>
              <a:t>THUYẾT</a:t>
            </a:r>
            <a:r>
              <a:rPr lang="en-US" dirty="0"/>
              <a:t> </a:t>
            </a:r>
            <a:r>
              <a:rPr lang="en-US" dirty="0" err="1"/>
              <a:t>TRÌNH</a:t>
            </a:r>
            <a:r>
              <a:rPr lang="en-US" dirty="0"/>
              <a:t> </a:t>
            </a:r>
            <a:endParaRPr dirty="0"/>
          </a:p>
        </p:txBody>
      </p:sp>
      <p:sp>
        <p:nvSpPr>
          <p:cNvPr id="2398" name="Google Shape;2398;p32"/>
          <p:cNvSpPr txBox="1">
            <a:spLocks noGrp="1"/>
          </p:cNvSpPr>
          <p:nvPr>
            <p:ph type="title" idx="15"/>
          </p:nvPr>
        </p:nvSpPr>
        <p:spPr>
          <a:xfrm>
            <a:off x="6760482" y="2375328"/>
            <a:ext cx="2321526"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PHƯƠNG</a:t>
            </a:r>
            <a:r>
              <a:rPr lang="en-US" sz="2400" dirty="0"/>
              <a:t> </a:t>
            </a:r>
            <a:r>
              <a:rPr lang="en-US" sz="2400" dirty="0" err="1"/>
              <a:t>PHÁP</a:t>
            </a:r>
            <a:r>
              <a:rPr lang="en-US" sz="2400" dirty="0"/>
              <a:t> </a:t>
            </a:r>
            <a:r>
              <a:rPr lang="en-US" sz="2400" dirty="0" err="1"/>
              <a:t>NGHIÊN</a:t>
            </a:r>
            <a:r>
              <a:rPr lang="en-US" sz="2400" dirty="0"/>
              <a:t> </a:t>
            </a:r>
            <a:r>
              <a:rPr lang="en-US" sz="2400" dirty="0" err="1"/>
              <a:t>CỨU</a:t>
            </a:r>
            <a:r>
              <a:rPr lang="en-US" sz="2400" dirty="0"/>
              <a:t> </a:t>
            </a:r>
            <a:endParaRPr sz="2400" dirty="0"/>
          </a:p>
        </p:txBody>
      </p:sp>
      <p:sp>
        <p:nvSpPr>
          <p:cNvPr id="2399" name="Google Shape;2399;p32"/>
          <p:cNvSpPr txBox="1">
            <a:spLocks noGrp="1"/>
          </p:cNvSpPr>
          <p:nvPr>
            <p:ph type="title" idx="16"/>
          </p:nvPr>
        </p:nvSpPr>
        <p:spPr>
          <a:xfrm>
            <a:off x="6014967" y="2509573"/>
            <a:ext cx="8013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000" dirty="0"/>
              <a:t>03</a:t>
            </a:r>
            <a:endParaRPr sz="4000" dirty="0"/>
          </a:p>
        </p:txBody>
      </p:sp>
      <p:grpSp>
        <p:nvGrpSpPr>
          <p:cNvPr id="2404" name="Google Shape;2404;p32"/>
          <p:cNvGrpSpPr/>
          <p:nvPr/>
        </p:nvGrpSpPr>
        <p:grpSpPr>
          <a:xfrm>
            <a:off x="660808" y="2266861"/>
            <a:ext cx="835766" cy="870855"/>
            <a:chOff x="715051" y="1600434"/>
            <a:chExt cx="835766" cy="870855"/>
          </a:xfrm>
        </p:grpSpPr>
        <p:grpSp>
          <p:nvGrpSpPr>
            <p:cNvPr id="2405" name="Google Shape;2405;p32"/>
            <p:cNvGrpSpPr/>
            <p:nvPr/>
          </p:nvGrpSpPr>
          <p:grpSpPr>
            <a:xfrm>
              <a:off x="715051" y="1600434"/>
              <a:ext cx="266700" cy="345050"/>
              <a:chOff x="1172410" y="839125"/>
              <a:chExt cx="266700" cy="345050"/>
            </a:xfrm>
          </p:grpSpPr>
          <p:cxnSp>
            <p:nvCxnSpPr>
              <p:cNvPr id="2406" name="Google Shape;240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07" name="Google Shape;240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08" name="Google Shape;2408;p32"/>
            <p:cNvGrpSpPr/>
            <p:nvPr/>
          </p:nvGrpSpPr>
          <p:grpSpPr>
            <a:xfrm rot="10800000">
              <a:off x="1284116" y="2126239"/>
              <a:ext cx="266700" cy="345050"/>
              <a:chOff x="1172410" y="839125"/>
              <a:chExt cx="266700" cy="345050"/>
            </a:xfrm>
          </p:grpSpPr>
          <p:cxnSp>
            <p:nvCxnSpPr>
              <p:cNvPr id="2409" name="Google Shape;2409;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0" name="Google Shape;2410;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1" name="Google Shape;2411;p32"/>
          <p:cNvGrpSpPr/>
          <p:nvPr/>
        </p:nvGrpSpPr>
        <p:grpSpPr>
          <a:xfrm>
            <a:off x="3419940" y="2266861"/>
            <a:ext cx="835766" cy="870855"/>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grpSp>
        <p:nvGrpSpPr>
          <p:cNvPr id="2418" name="Google Shape;2418;p32"/>
          <p:cNvGrpSpPr/>
          <p:nvPr/>
        </p:nvGrpSpPr>
        <p:grpSpPr>
          <a:xfrm>
            <a:off x="5988905" y="2266861"/>
            <a:ext cx="835766" cy="870855"/>
            <a:chOff x="5926913" y="1600434"/>
            <a:chExt cx="835766" cy="870855"/>
          </a:xfrm>
        </p:grpSpPr>
        <p:grpSp>
          <p:nvGrpSpPr>
            <p:cNvPr id="2419" name="Google Shape;2419;p32"/>
            <p:cNvGrpSpPr/>
            <p:nvPr/>
          </p:nvGrpSpPr>
          <p:grpSpPr>
            <a:xfrm>
              <a:off x="5926913" y="1600434"/>
              <a:ext cx="266700" cy="345050"/>
              <a:chOff x="1172410" y="839125"/>
              <a:chExt cx="266700" cy="345050"/>
            </a:xfrm>
          </p:grpSpPr>
          <p:cxnSp>
            <p:nvCxnSpPr>
              <p:cNvPr id="2420" name="Google Shape;2420;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1" name="Google Shape;2421;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22" name="Google Shape;2422;p32"/>
            <p:cNvGrpSpPr/>
            <p:nvPr/>
          </p:nvGrpSpPr>
          <p:grpSpPr>
            <a:xfrm rot="10800000">
              <a:off x="6495979" y="2126239"/>
              <a:ext cx="266700" cy="345050"/>
              <a:chOff x="1172410" y="839125"/>
              <a:chExt cx="266700" cy="345050"/>
            </a:xfrm>
          </p:grpSpPr>
          <p:cxnSp>
            <p:nvCxnSpPr>
              <p:cNvPr id="2423" name="Google Shape;242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24" name="Google Shape;242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574534" y="1494698"/>
            <a:ext cx="4418251"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Câu</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hỏi</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khảo</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sát</a:t>
            </a:r>
            <a:endPar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139700" indent="0">
              <a:lnSpc>
                <a:spcPct val="107000"/>
              </a:lnSpc>
              <a:spcAft>
                <a:spcPts val="800"/>
              </a:spcAft>
              <a:buNone/>
            </a:pPr>
            <a:r>
              <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suy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nghĩ</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gì</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về</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tầm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trọng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việc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dục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về</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an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toàn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đối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phó</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với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bạo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7" name="Text Placeholder 1">
            <a:extLst>
              <a:ext uri="{FF2B5EF4-FFF2-40B4-BE49-F238E27FC236}">
                <a16:creationId xmlns:a16="http://schemas.microsoft.com/office/drawing/2014/main" id="{85E64B37-28A7-FE1B-E2BA-BB06A3F01478}"/>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4. </a:t>
            </a:r>
            <a:r>
              <a:rPr lang="en-US" sz="2400" kern="100" dirty="0" err="1">
                <a:solidFill>
                  <a:schemeClr val="bg1"/>
                </a:solidFill>
                <a:effectLst/>
                <a:latin typeface="Times New Roman" panose="02020603050405020304" pitchFamily="18" charset="0"/>
                <a:ea typeface="Aptos" panose="020B0004020202020204" pitchFamily="34" charset="0"/>
              </a:rPr>
              <a:t>Cảm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nhận</a:t>
            </a:r>
            <a:r>
              <a:rPr lang="en-US" sz="2400" kern="100" dirty="0">
                <a:solidFill>
                  <a:schemeClr val="bg1"/>
                </a:solidFill>
                <a:effectLst/>
                <a:latin typeface="Times New Roman" panose="02020603050405020304" pitchFamily="18" charset="0"/>
                <a:ea typeface="Aptos" panose="020B0004020202020204" pitchFamily="34" charset="0"/>
              </a:rPr>
              <a:t>, ý </a:t>
            </a:r>
            <a:r>
              <a:rPr lang="en-US" sz="2400" kern="100" dirty="0" err="1">
                <a:solidFill>
                  <a:schemeClr val="bg1"/>
                </a:solidFill>
                <a:effectLst/>
                <a:latin typeface="Times New Roman" panose="02020603050405020304" pitchFamily="18" charset="0"/>
                <a:ea typeface="Aptos" panose="020B0004020202020204" pitchFamily="34" charset="0"/>
              </a:rPr>
              <a:t>kiến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về</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các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biện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pháp</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đối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phó</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với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bạo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lực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endParaRPr lang="en-US" sz="2400" dirty="0">
              <a:solidFill>
                <a:schemeClr val="bg1"/>
              </a:solidFill>
            </a:endParaRPr>
          </a:p>
        </p:txBody>
      </p:sp>
      <p:sp>
        <p:nvSpPr>
          <p:cNvPr id="8" name="TextBox 7">
            <a:extLst>
              <a:ext uri="{FF2B5EF4-FFF2-40B4-BE49-F238E27FC236}">
                <a16:creationId xmlns:a16="http://schemas.microsoft.com/office/drawing/2014/main" id="{D4FF0DC5-C46F-15E6-5053-BDF37E2A2A2D}"/>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10242" name="Picture 2" descr="Top 25 English Questions You Need to Know - EnglishClass101">
            <a:extLst>
              <a:ext uri="{FF2B5EF4-FFF2-40B4-BE49-F238E27FC236}">
                <a16:creationId xmlns:a16="http://schemas.microsoft.com/office/drawing/2014/main" id="{27E591A7-8D11-1C3E-6317-2A817D513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441" y="1494698"/>
            <a:ext cx="3110127" cy="311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4DD3-3B56-5DDC-6BE1-BA829785D677}"/>
              </a:ext>
            </a:extLst>
          </p:cNvPr>
          <p:cNvSpPr>
            <a:spLocks noGrp="1"/>
          </p:cNvSpPr>
          <p:nvPr>
            <p:ph type="body" idx="2"/>
          </p:nvPr>
        </p:nvSpPr>
        <p:spPr>
          <a:xfrm>
            <a:off x="173031" y="1625549"/>
            <a:ext cx="8797938" cy="560679"/>
          </a:xfrm>
        </p:spPr>
        <p:txBody>
          <a:bodyPr/>
          <a:lstStyle/>
          <a:p>
            <a:pPr marL="139700" indent="0">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án</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lựa</a:t>
            </a:r>
            <a:r>
              <a:rPr lang="en-US" sz="2400" i="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i="1"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chọn</a:t>
            </a:r>
            <a:endParaRPr lang="en-US" sz="2400" i="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198120" algn="l"/>
              </a:tabLs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1.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Rất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trọng</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198120" algn="l"/>
              </a:tabLs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2. Quan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trọng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p>
          <a:p>
            <a:pPr marL="0" lvl="0" indent="0">
              <a:lnSpc>
                <a:spcPct val="107000"/>
              </a:lnSpc>
              <a:spcAft>
                <a:spcPts val="800"/>
              </a:spcAft>
              <a:buNone/>
              <a:tabLst>
                <a:tab pos="198120" algn="l"/>
              </a:tabLs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3.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trọng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lắm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p>
          <a:p>
            <a:pPr marL="0" lvl="0" indent="0">
              <a:lnSpc>
                <a:spcPct val="107000"/>
              </a:lnSpc>
              <a:spcAft>
                <a:spcPts val="800"/>
              </a:spcAft>
              <a:buNone/>
              <a:tabLst>
                <a:tab pos="198120" algn="l"/>
              </a:tabLst>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4.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tâm</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9700" indent="0">
              <a:buNone/>
            </a:pP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99E1294D-34A6-3B8D-EF6C-4D6CCBA7275F}"/>
              </a:ext>
            </a:extLst>
          </p:cNvPr>
          <p:cNvSpPr>
            <a:spLocks noGrp="1"/>
          </p:cNvSpPr>
          <p:nvPr>
            <p:ph type="title"/>
          </p:nvPr>
        </p:nvSpPr>
        <p:spPr>
          <a:xfrm>
            <a:off x="0" y="0"/>
            <a:ext cx="7384500" cy="627900"/>
          </a:xfrm>
        </p:spPr>
        <p:txBody>
          <a:bodyPr/>
          <a:lstStyle/>
          <a:p>
            <a:r>
              <a:rPr lang="en-US" sz="2800" kern="100" dirty="0">
                <a:solidFill>
                  <a:srgbClr val="FA5B41"/>
                </a:solidFill>
                <a:effectLst/>
                <a:latin typeface="Times New Roman" panose="02020603050405020304" pitchFamily="18" charset="0"/>
                <a:ea typeface="Aptos" panose="020B0004020202020204" pitchFamily="34" charset="0"/>
              </a:rPr>
              <a:t>QUY </a:t>
            </a:r>
            <a:r>
              <a:rPr lang="en-US" sz="2800" kern="100" dirty="0" err="1">
                <a:solidFill>
                  <a:srgbClr val="FA5B41"/>
                </a:solidFill>
                <a:effectLst/>
                <a:latin typeface="Times New Roman" panose="02020603050405020304" pitchFamily="18" charset="0"/>
                <a:ea typeface="Aptos" panose="020B0004020202020204" pitchFamily="34" charset="0"/>
              </a:rPr>
              <a:t>TRÌNH</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THIẾT</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KẾ</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BẢNG</a:t>
            </a:r>
            <a:r>
              <a:rPr lang="en-US" sz="2800" kern="100" dirty="0">
                <a:solidFill>
                  <a:srgbClr val="FA5B41"/>
                </a:solidFill>
                <a:effectLst/>
                <a:latin typeface="Times New Roman" panose="02020603050405020304" pitchFamily="18" charset="0"/>
                <a:ea typeface="Aptos" panose="020B0004020202020204" pitchFamily="34" charset="0"/>
              </a:rPr>
              <a:t> </a:t>
            </a:r>
            <a:r>
              <a:rPr lang="en-US" sz="2800" kern="100" dirty="0" err="1">
                <a:solidFill>
                  <a:srgbClr val="FA5B41"/>
                </a:solidFill>
                <a:effectLst/>
                <a:latin typeface="Times New Roman" panose="02020603050405020304" pitchFamily="18" charset="0"/>
                <a:ea typeface="Aptos" panose="020B0004020202020204" pitchFamily="34" charset="0"/>
              </a:rPr>
              <a:t>HỎI</a:t>
            </a:r>
            <a:endParaRPr lang="en-US" sz="4400" dirty="0">
              <a:solidFill>
                <a:srgbClr val="FA5B41"/>
              </a:solidFill>
            </a:endParaRPr>
          </a:p>
        </p:txBody>
      </p:sp>
      <p:sp>
        <p:nvSpPr>
          <p:cNvPr id="7" name="Text Placeholder 1">
            <a:extLst>
              <a:ext uri="{FF2B5EF4-FFF2-40B4-BE49-F238E27FC236}">
                <a16:creationId xmlns:a16="http://schemas.microsoft.com/office/drawing/2014/main" id="{60CE80C0-10C0-7BF2-D806-6B9B22CE0762}"/>
              </a:ext>
            </a:extLst>
          </p:cNvPr>
          <p:cNvSpPr>
            <a:spLocks noGrp="1"/>
          </p:cNvSpPr>
          <p:nvPr>
            <p:ph type="body" idx="1"/>
          </p:nvPr>
        </p:nvSpPr>
        <p:spPr>
          <a:xfrm>
            <a:off x="145656" y="624621"/>
            <a:ext cx="8557071" cy="1000928"/>
          </a:xfrm>
        </p:spPr>
        <p:txBody>
          <a:bodyPr/>
          <a:lstStyle/>
          <a:p>
            <a:pPr marL="139700" indent="0" algn="ctr">
              <a:buNone/>
            </a:pPr>
            <a:r>
              <a:rPr lang="en-US" sz="2400" kern="100" dirty="0">
                <a:solidFill>
                  <a:schemeClr val="bg1"/>
                </a:solidFill>
                <a:effectLst/>
                <a:latin typeface="Times New Roman" panose="02020603050405020304" pitchFamily="18" charset="0"/>
                <a:ea typeface="Aptos" panose="020B0004020202020204" pitchFamily="34" charset="0"/>
              </a:rPr>
              <a:t>4. </a:t>
            </a:r>
            <a:r>
              <a:rPr lang="en-US" sz="2400" kern="100" dirty="0" err="1">
                <a:solidFill>
                  <a:schemeClr val="bg1"/>
                </a:solidFill>
                <a:effectLst/>
                <a:latin typeface="Times New Roman" panose="02020603050405020304" pitchFamily="18" charset="0"/>
                <a:ea typeface="Aptos" panose="020B0004020202020204" pitchFamily="34" charset="0"/>
              </a:rPr>
              <a:t>Cảm</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nhận</a:t>
            </a:r>
            <a:r>
              <a:rPr lang="en-US" sz="2400" kern="100" dirty="0">
                <a:solidFill>
                  <a:schemeClr val="bg1"/>
                </a:solidFill>
                <a:effectLst/>
                <a:latin typeface="Times New Roman" panose="02020603050405020304" pitchFamily="18" charset="0"/>
                <a:ea typeface="Aptos" panose="020B0004020202020204" pitchFamily="34" charset="0"/>
              </a:rPr>
              <a:t>, ý </a:t>
            </a:r>
            <a:r>
              <a:rPr lang="en-US" sz="2400" kern="100" dirty="0" err="1">
                <a:solidFill>
                  <a:schemeClr val="bg1"/>
                </a:solidFill>
                <a:effectLst/>
                <a:latin typeface="Times New Roman" panose="02020603050405020304" pitchFamily="18" charset="0"/>
                <a:ea typeface="Aptos" panose="020B0004020202020204" pitchFamily="34" charset="0"/>
              </a:rPr>
              <a:t>kiến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của</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học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sinh</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về</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các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biện</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pháp</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đối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phó</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với</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bạo</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lực</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mạng</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xã</a:t>
            </a:r>
            <a:r>
              <a:rPr lang="en-US" sz="2400" kern="100" dirty="0">
                <a:solidFill>
                  <a:schemeClr val="bg1"/>
                </a:solidFill>
                <a:effectLst/>
                <a:latin typeface="Times New Roman" panose="02020603050405020304" pitchFamily="18" charset="0"/>
                <a:ea typeface="Aptos" panose="020B0004020202020204" pitchFamily="34" charset="0"/>
              </a:rPr>
              <a:t> </a:t>
            </a:r>
            <a:r>
              <a:rPr lang="en-US" sz="2400" kern="100" dirty="0" err="1">
                <a:solidFill>
                  <a:schemeClr val="bg1"/>
                </a:solidFill>
                <a:effectLst/>
                <a:latin typeface="Times New Roman" panose="02020603050405020304" pitchFamily="18" charset="0"/>
                <a:ea typeface="Aptos" panose="020B0004020202020204" pitchFamily="34" charset="0"/>
              </a:rPr>
              <a:t>hội</a:t>
            </a:r>
            <a:endParaRPr lang="en-US" sz="2400" dirty="0">
              <a:solidFill>
                <a:schemeClr val="bg1"/>
              </a:solidFill>
            </a:endParaRPr>
          </a:p>
        </p:txBody>
      </p:sp>
      <p:sp>
        <p:nvSpPr>
          <p:cNvPr id="8" name="TextBox 7">
            <a:extLst>
              <a:ext uri="{FF2B5EF4-FFF2-40B4-BE49-F238E27FC236}">
                <a16:creationId xmlns:a16="http://schemas.microsoft.com/office/drawing/2014/main" id="{8E9624E0-F9AA-E052-80AF-106C6647711A}"/>
              </a:ext>
            </a:extLst>
          </p:cNvPr>
          <p:cNvSpPr txBox="1"/>
          <p:nvPr/>
        </p:nvSpPr>
        <p:spPr>
          <a:xfrm>
            <a:off x="5901029" y="113895"/>
            <a:ext cx="6190406"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Hiếu</a:t>
            </a:r>
            <a:endParaRPr lang="en-US" sz="2000" dirty="0"/>
          </a:p>
        </p:txBody>
      </p:sp>
      <p:pic>
        <p:nvPicPr>
          <p:cNvPr id="12290" name="Picture 2" descr="Hướng dẫn cách lựa chọn phương án tối ưu khi giải quyết vấn đề | VNPT School">
            <a:extLst>
              <a:ext uri="{FF2B5EF4-FFF2-40B4-BE49-F238E27FC236}">
                <a16:creationId xmlns:a16="http://schemas.microsoft.com/office/drawing/2014/main" id="{28D36974-07EB-CB48-04EA-EC0DF3E16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508" y="1736165"/>
            <a:ext cx="4051724" cy="269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00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4E14B-A29B-E5BD-F1FB-581DC38AD962}"/>
              </a:ext>
            </a:extLst>
          </p:cNvPr>
          <p:cNvSpPr>
            <a:spLocks noGrp="1"/>
          </p:cNvSpPr>
          <p:nvPr>
            <p:ph type="body" idx="1"/>
          </p:nvPr>
        </p:nvSpPr>
        <p:spPr>
          <a:xfrm>
            <a:off x="641353" y="969597"/>
            <a:ext cx="4108672" cy="3369600"/>
          </a:xfrm>
        </p:spPr>
        <p:txBody>
          <a:bodyPr/>
          <a:lstStyle/>
          <a:p>
            <a:pPr>
              <a:lnSpc>
                <a:spcPct val="107000"/>
              </a:lnSpc>
              <a:spcAft>
                <a:spcPts val="800"/>
              </a:spcAft>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1:Xác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thập</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lgn="just">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xã</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hội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hành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bạo</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trẻ</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TP.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Hồ</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Chí Minh</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solidFill>
                <a:schemeClr val="bg1">
                  <a:lumMod val="95000"/>
                </a:schemeClr>
              </a:solidFill>
            </a:endParaRPr>
          </a:p>
        </p:txBody>
      </p:sp>
      <p:sp>
        <p:nvSpPr>
          <p:cNvPr id="3" name="Title 2">
            <a:extLst>
              <a:ext uri="{FF2B5EF4-FFF2-40B4-BE49-F238E27FC236}">
                <a16:creationId xmlns:a16="http://schemas.microsoft.com/office/drawing/2014/main" id="{FF3BB656-8DF0-FFF8-3687-2AFBE499F49A}"/>
              </a:ext>
            </a:extLst>
          </p:cNvPr>
          <p:cNvSpPr>
            <a:spLocks noGrp="1"/>
          </p:cNvSpPr>
          <p:nvPr>
            <p:ph type="title"/>
          </p:nvPr>
        </p:nvSpPr>
        <p:spPr>
          <a:xfrm>
            <a:off x="879750" y="250862"/>
            <a:ext cx="7473836" cy="627900"/>
          </a:xfrm>
        </p:spPr>
        <p:txBody>
          <a:bodyPr/>
          <a:lstStyle/>
          <a:p>
            <a:pPr algn="ctr"/>
            <a:r>
              <a:rPr lang="vi-VN"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hỏi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giai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đoạn</a:t>
            </a:r>
            <a:endParaRPr lang="en-US" dirty="0"/>
          </a:p>
        </p:txBody>
      </p:sp>
      <p:pic>
        <p:nvPicPr>
          <p:cNvPr id="8196" name="Picture 4" descr="Tỷ lệ chọi cao, học sinh cấp 2 “căng như dây đàn”">
            <a:extLst>
              <a:ext uri="{FF2B5EF4-FFF2-40B4-BE49-F238E27FC236}">
                <a16:creationId xmlns:a16="http://schemas.microsoft.com/office/drawing/2014/main" id="{AC65443B-A221-20C8-D7D1-91C6CB540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806" y="1465274"/>
            <a:ext cx="4329194" cy="254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CA908E-1AD5-BC11-E424-76B08C6D06B1}"/>
              </a:ext>
            </a:extLst>
          </p:cNvPr>
          <p:cNvSpPr txBox="1"/>
          <p:nvPr/>
        </p:nvSpPr>
        <p:spPr>
          <a:xfrm>
            <a:off x="6693157" y="813191"/>
            <a:ext cx="640889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366871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4E14B-A29B-E5BD-F1FB-581DC38AD962}"/>
              </a:ext>
            </a:extLst>
          </p:cNvPr>
          <p:cNvSpPr>
            <a:spLocks noGrp="1"/>
          </p:cNvSpPr>
          <p:nvPr>
            <p:ph type="body" idx="1"/>
          </p:nvPr>
        </p:nvSpPr>
        <p:spPr>
          <a:xfrm>
            <a:off x="593031" y="948499"/>
            <a:ext cx="8659457" cy="3369600"/>
          </a:xfrm>
        </p:spPr>
        <p:txBody>
          <a:bodyPr/>
          <a:lstStyle/>
          <a:p>
            <a:pPr marL="152400" indent="0">
              <a:lnSpc>
                <a:spcPct val="107000"/>
              </a:lnSpc>
              <a:spcAft>
                <a:spcPts val="8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15240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nSpc>
                <a:spcPct val="107000"/>
              </a:lnSpc>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Trẻ</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TP.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Hồ</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Chí Minh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Văn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Chiêu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Phan Văn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Phụ</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huynh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7, 5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8, 5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9. 10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phụ</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huynh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solidFill>
                <a:schemeClr val="bg1">
                  <a:lumMod val="95000"/>
                </a:schemeClr>
              </a:solidFill>
            </a:endParaRPr>
          </a:p>
        </p:txBody>
      </p:sp>
      <p:sp>
        <p:nvSpPr>
          <p:cNvPr id="6" name="Title 2">
            <a:extLst>
              <a:ext uri="{FF2B5EF4-FFF2-40B4-BE49-F238E27FC236}">
                <a16:creationId xmlns:a16="http://schemas.microsoft.com/office/drawing/2014/main" id="{E318C991-96E7-EE87-02CC-41605937CFE0}"/>
              </a:ext>
            </a:extLst>
          </p:cNvPr>
          <p:cNvSpPr>
            <a:spLocks noGrp="1"/>
          </p:cNvSpPr>
          <p:nvPr>
            <p:ph type="title"/>
          </p:nvPr>
        </p:nvSpPr>
        <p:spPr>
          <a:xfrm>
            <a:off x="879750" y="250862"/>
            <a:ext cx="7473836" cy="627900"/>
          </a:xfrm>
        </p:spPr>
        <p:txBody>
          <a:bodyPr/>
          <a:lstStyle/>
          <a:p>
            <a:pPr algn="ctr"/>
            <a:r>
              <a:rPr lang="vi-VN"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hỏi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giai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đoạn</a:t>
            </a:r>
            <a:endParaRPr lang="en-US" dirty="0"/>
          </a:p>
        </p:txBody>
      </p:sp>
      <p:sp>
        <p:nvSpPr>
          <p:cNvPr id="3" name="TextBox 2">
            <a:extLst>
              <a:ext uri="{FF2B5EF4-FFF2-40B4-BE49-F238E27FC236}">
                <a16:creationId xmlns:a16="http://schemas.microsoft.com/office/drawing/2014/main" id="{CE1B68A3-8B6A-EC57-6549-393EFCAB442B}"/>
              </a:ext>
            </a:extLst>
          </p:cNvPr>
          <p:cNvSpPr txBox="1"/>
          <p:nvPr/>
        </p:nvSpPr>
        <p:spPr>
          <a:xfrm>
            <a:off x="6749802" y="707087"/>
            <a:ext cx="640889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1576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4E14B-A29B-E5BD-F1FB-581DC38AD962}"/>
              </a:ext>
            </a:extLst>
          </p:cNvPr>
          <p:cNvSpPr>
            <a:spLocks noGrp="1"/>
          </p:cNvSpPr>
          <p:nvPr>
            <p:ph type="body" idx="1"/>
          </p:nvPr>
        </p:nvSpPr>
        <p:spPr>
          <a:xfrm>
            <a:off x="593031" y="948499"/>
            <a:ext cx="8729200" cy="3369600"/>
          </a:xfrm>
        </p:spPr>
        <p:txBody>
          <a:bodyPr/>
          <a:lstStyle/>
          <a:p>
            <a:pPr marL="152400" indent="0">
              <a:lnSpc>
                <a:spcPct val="107000"/>
              </a:lnSpc>
              <a:spcAft>
                <a:spcPts val="8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nSpc>
                <a:spcPct val="107000"/>
              </a:lnSpc>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16h30</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(2</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0</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-05-2024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30</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-05-2024)</a:t>
            </a:r>
          </a:p>
          <a:p>
            <a:pPr marL="0" lvl="0" indent="0">
              <a:lnSpc>
                <a:spcPct val="107000"/>
              </a:lnSpc>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Phan Văn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Văn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Chiêu</a:t>
            </a:r>
            <a:endPar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07000"/>
              </a:lnSpc>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nhóm</a:t>
            </a:r>
            <a:endPar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giấy</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chép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quay video.</a:t>
            </a:r>
          </a:p>
          <a:p>
            <a:endParaRPr lang="en-US" sz="1600" dirty="0">
              <a:solidFill>
                <a:schemeClr val="bg1">
                  <a:lumMod val="95000"/>
                </a:schemeClr>
              </a:solidFill>
            </a:endParaRPr>
          </a:p>
        </p:txBody>
      </p:sp>
      <p:sp>
        <p:nvSpPr>
          <p:cNvPr id="3" name="Title 2">
            <a:extLst>
              <a:ext uri="{FF2B5EF4-FFF2-40B4-BE49-F238E27FC236}">
                <a16:creationId xmlns:a16="http://schemas.microsoft.com/office/drawing/2014/main" id="{FF3BB656-8DF0-FFF8-3687-2AFBE499F49A}"/>
              </a:ext>
            </a:extLst>
          </p:cNvPr>
          <p:cNvSpPr>
            <a:spLocks noGrp="1"/>
          </p:cNvSpPr>
          <p:nvPr>
            <p:ph type="title"/>
          </p:nvPr>
        </p:nvSpPr>
        <p:spPr>
          <a:xfrm>
            <a:off x="879750" y="250862"/>
            <a:ext cx="7473836" cy="627900"/>
          </a:xfrm>
        </p:spPr>
        <p:txBody>
          <a:bodyPr/>
          <a:lstStyle/>
          <a:p>
            <a:pPr algn="ct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hỏi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giai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đoạn</a:t>
            </a:r>
            <a:endParaRPr lang="en-US" dirty="0"/>
          </a:p>
        </p:txBody>
      </p:sp>
      <p:sp>
        <p:nvSpPr>
          <p:cNvPr id="4" name="TextBox 3">
            <a:extLst>
              <a:ext uri="{FF2B5EF4-FFF2-40B4-BE49-F238E27FC236}">
                <a16:creationId xmlns:a16="http://schemas.microsoft.com/office/drawing/2014/main" id="{8AD0D383-936F-F6B0-3B85-9F851F7773C7}"/>
              </a:ext>
            </a:extLst>
          </p:cNvPr>
          <p:cNvSpPr txBox="1"/>
          <p:nvPr/>
        </p:nvSpPr>
        <p:spPr>
          <a:xfrm>
            <a:off x="6199543" y="825401"/>
            <a:ext cx="640889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426005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Khi Marketer Tự Thực Hiện Nghiên Cứu Thị Trường Và Những Sai Lầm Kinh Điển">
            <a:extLst>
              <a:ext uri="{FF2B5EF4-FFF2-40B4-BE49-F238E27FC236}">
                <a16:creationId xmlns:a16="http://schemas.microsoft.com/office/drawing/2014/main" id="{7589C92B-9FF5-7483-8337-3B11A94A2B2C}"/>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5291527" y="1359462"/>
            <a:ext cx="3725075" cy="267077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734E14B-A29B-E5BD-F1FB-581DC38AD962}"/>
              </a:ext>
            </a:extLst>
          </p:cNvPr>
          <p:cNvSpPr>
            <a:spLocks noGrp="1"/>
          </p:cNvSpPr>
          <p:nvPr>
            <p:ph type="body" idx="1"/>
          </p:nvPr>
        </p:nvSpPr>
        <p:spPr>
          <a:xfrm>
            <a:off x="593031" y="948499"/>
            <a:ext cx="5815861" cy="3369600"/>
          </a:xfrm>
        </p:spPr>
        <p:txBody>
          <a:bodyPr/>
          <a:lstStyle/>
          <a:p>
            <a:pPr marL="152400" indent="0">
              <a:lnSpc>
                <a:spcPct val="107000"/>
              </a:lnSpc>
              <a:spcAft>
                <a:spcPts val="8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endPar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5240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 Thông tin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xã</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hội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lnSpc>
                <a:spcPct val="107000"/>
              </a:lnSpc>
              <a:spcAft>
                <a:spcPts val="800"/>
              </a:spcAft>
              <a:buNone/>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bạo</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đang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000" dirty="0">
              <a:solidFill>
                <a:schemeClr val="bg1">
                  <a:lumMod val="95000"/>
                </a:schemeClr>
              </a:solidFill>
            </a:endParaRPr>
          </a:p>
        </p:txBody>
      </p:sp>
      <p:sp>
        <p:nvSpPr>
          <p:cNvPr id="3" name="Title 2">
            <a:extLst>
              <a:ext uri="{FF2B5EF4-FFF2-40B4-BE49-F238E27FC236}">
                <a16:creationId xmlns:a16="http://schemas.microsoft.com/office/drawing/2014/main" id="{FF3BB656-8DF0-FFF8-3687-2AFBE499F49A}"/>
              </a:ext>
            </a:extLst>
          </p:cNvPr>
          <p:cNvSpPr>
            <a:spLocks noGrp="1"/>
          </p:cNvSpPr>
          <p:nvPr>
            <p:ph type="title"/>
          </p:nvPr>
        </p:nvSpPr>
        <p:spPr>
          <a:xfrm>
            <a:off x="879750" y="250862"/>
            <a:ext cx="7473836" cy="627900"/>
          </a:xfrm>
        </p:spPr>
        <p:txBody>
          <a:bodyPr/>
          <a:lstStyle/>
          <a:p>
            <a:pPr algn="ct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hỏi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giai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đoạn</a:t>
            </a:r>
            <a:endParaRPr lang="en-US" dirty="0"/>
          </a:p>
        </p:txBody>
      </p:sp>
      <p:sp>
        <p:nvSpPr>
          <p:cNvPr id="4" name="TextBox 3">
            <a:extLst>
              <a:ext uri="{FF2B5EF4-FFF2-40B4-BE49-F238E27FC236}">
                <a16:creationId xmlns:a16="http://schemas.microsoft.com/office/drawing/2014/main" id="{0D4922F1-490F-3D78-F731-D63F9429DB0C}"/>
              </a:ext>
            </a:extLst>
          </p:cNvPr>
          <p:cNvSpPr txBox="1"/>
          <p:nvPr/>
        </p:nvSpPr>
        <p:spPr>
          <a:xfrm>
            <a:off x="6134057" y="363736"/>
            <a:ext cx="640889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136019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i Marketer Tự Thực Hiện Nghiên Cứu Thị Trường Và Những Sai Lầm Kinh Điển">
            <a:extLst>
              <a:ext uri="{FF2B5EF4-FFF2-40B4-BE49-F238E27FC236}">
                <a16:creationId xmlns:a16="http://schemas.microsoft.com/office/drawing/2014/main" id="{7F73BDDA-105D-1460-26AE-D2EAAC6C3AF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5291527" y="1359462"/>
            <a:ext cx="3725075" cy="267077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734E14B-A29B-E5BD-F1FB-581DC38AD962}"/>
              </a:ext>
            </a:extLst>
          </p:cNvPr>
          <p:cNvSpPr>
            <a:spLocks noGrp="1"/>
          </p:cNvSpPr>
          <p:nvPr>
            <p:ph type="body" idx="1"/>
          </p:nvPr>
        </p:nvSpPr>
        <p:spPr>
          <a:xfrm>
            <a:off x="593031" y="948499"/>
            <a:ext cx="7070127" cy="3369600"/>
          </a:xfrm>
        </p:spPr>
        <p:txBody>
          <a:bodyPr/>
          <a:lstStyle/>
          <a:p>
            <a:pPr marL="152400" indent="0">
              <a:lnSpc>
                <a:spcPct val="107000"/>
              </a:lnSpc>
              <a:spcAft>
                <a:spcPts val="8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vấn</a:t>
            </a:r>
            <a:endPar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bạo</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endPar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bạo</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10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15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do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xã</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hội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THCS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quận</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Vấp</a:t>
            </a:r>
            <a:endParaRPr lang="en-US" sz="24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sz="2000" dirty="0">
              <a:solidFill>
                <a:schemeClr val="bg1">
                  <a:lumMod val="95000"/>
                </a:schemeClr>
              </a:solidFill>
            </a:endParaRPr>
          </a:p>
        </p:txBody>
      </p:sp>
      <p:sp>
        <p:nvSpPr>
          <p:cNvPr id="3" name="Title 2">
            <a:extLst>
              <a:ext uri="{FF2B5EF4-FFF2-40B4-BE49-F238E27FC236}">
                <a16:creationId xmlns:a16="http://schemas.microsoft.com/office/drawing/2014/main" id="{FF3BB656-8DF0-FFF8-3687-2AFBE499F49A}"/>
              </a:ext>
            </a:extLst>
          </p:cNvPr>
          <p:cNvSpPr>
            <a:spLocks noGrp="1"/>
          </p:cNvSpPr>
          <p:nvPr>
            <p:ph type="title"/>
          </p:nvPr>
        </p:nvSpPr>
        <p:spPr>
          <a:xfrm>
            <a:off x="879750" y="250862"/>
            <a:ext cx="7473836" cy="627900"/>
          </a:xfrm>
        </p:spPr>
        <p:txBody>
          <a:bodyPr/>
          <a:lstStyle/>
          <a:p>
            <a:pPr algn="ctr"/>
            <a:r>
              <a:rPr lang="vi-VN"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Quy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hỏi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giai</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dirty="0" err="1">
                <a:effectLst/>
                <a:latin typeface="Times New Roman" panose="02020603050405020304" pitchFamily="18" charset="0"/>
                <a:ea typeface="Calibri" panose="020F0502020204030204" pitchFamily="34" charset="0"/>
                <a:cs typeface="Times New Roman" panose="02020603050405020304" pitchFamily="18" charset="0"/>
              </a:rPr>
              <a:t>đoạn</a:t>
            </a:r>
            <a:endParaRPr lang="en-US" dirty="0"/>
          </a:p>
        </p:txBody>
      </p:sp>
      <p:sp>
        <p:nvSpPr>
          <p:cNvPr id="5" name="TextBox 4">
            <a:extLst>
              <a:ext uri="{FF2B5EF4-FFF2-40B4-BE49-F238E27FC236}">
                <a16:creationId xmlns:a16="http://schemas.microsoft.com/office/drawing/2014/main" id="{1FF86C1B-1EC0-FE40-9408-064033BBAD11}"/>
              </a:ext>
            </a:extLst>
          </p:cNvPr>
          <p:cNvSpPr txBox="1"/>
          <p:nvPr/>
        </p:nvSpPr>
        <p:spPr>
          <a:xfrm>
            <a:off x="6563685" y="791860"/>
            <a:ext cx="640889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30249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34"/>
          <p:cNvSpPr/>
          <p:nvPr/>
        </p:nvSpPr>
        <p:spPr>
          <a:xfrm rot="10800000">
            <a:off x="4100408" y="1487250"/>
            <a:ext cx="4971900" cy="27825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4"/>
          <p:cNvSpPr/>
          <p:nvPr/>
        </p:nvSpPr>
        <p:spPr>
          <a:xfrm>
            <a:off x="7534575" y="539500"/>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4"/>
          <p:cNvSpPr txBox="1">
            <a:spLocks noGrp="1"/>
          </p:cNvSpPr>
          <p:nvPr>
            <p:ph type="title"/>
          </p:nvPr>
        </p:nvSpPr>
        <p:spPr>
          <a:xfrm>
            <a:off x="4023322" y="527988"/>
            <a:ext cx="4971900" cy="762300"/>
          </a:xfrm>
          <a:prstGeom prst="rect">
            <a:avLst/>
          </a:prstGeom>
        </p:spPr>
        <p:txBody>
          <a:bodyPr spcFirstLastPara="1" wrap="square" lIns="91425" tIns="91425" rIns="91425" bIns="91425" anchor="ctr" anchorCtr="0">
            <a:noAutofit/>
          </a:bodyPr>
          <a:lstStyle/>
          <a:p>
            <a:pPr algn="ctr">
              <a:lnSpc>
                <a:spcPct val="150000"/>
              </a:lnSpc>
              <a:spcAft>
                <a:spcPts val="800"/>
              </a:spcAft>
            </a:pPr>
            <a:r>
              <a:rPr lang="en-US" sz="2800" dirty="0">
                <a:effectLst/>
                <a:latin typeface="Arial" panose="020B0604020202020204" pitchFamily="34" charset="0"/>
                <a:ea typeface="Calibri" panose="020F0502020204030204" pitchFamily="34" charset="0"/>
                <a:cs typeface="Times New Roman" panose="02020603050405020304" pitchFamily="18" charset="0"/>
              </a:rPr>
              <a:t>3.3 QUY </a:t>
            </a:r>
            <a:r>
              <a:rPr lang="en-US" sz="2800" dirty="0" err="1">
                <a:effectLst/>
                <a:latin typeface="Arial" panose="020B0604020202020204" pitchFamily="34" charset="0"/>
                <a:ea typeface="Calibri" panose="020F0502020204030204" pitchFamily="34" charset="0"/>
                <a:cs typeface="Times New Roman" panose="02020603050405020304" pitchFamily="18" charset="0"/>
              </a:rPr>
              <a:t>TRÌNH</a:t>
            </a:r>
            <a:r>
              <a:rPr lang="en-US" sz="2800" dirty="0">
                <a:effectLst/>
                <a:latin typeface="Arial" panose="020B0604020202020204" pitchFamily="34" charset="0"/>
                <a:ea typeface="Calibri" panose="020F0502020204030204" pitchFamily="34" charset="0"/>
                <a:cs typeface="Times New Roman" panose="02020603050405020304" pitchFamily="18" charset="0"/>
              </a:rPr>
              <a:t> THU </a:t>
            </a:r>
            <a:r>
              <a:rPr lang="en-US" sz="2800" dirty="0" err="1">
                <a:effectLst/>
                <a:latin typeface="Arial" panose="020B0604020202020204" pitchFamily="34" charset="0"/>
                <a:ea typeface="Calibri" panose="020F0502020204030204" pitchFamily="34" charset="0"/>
                <a:cs typeface="Times New Roman" panose="02020603050405020304" pitchFamily="18" charset="0"/>
              </a:rPr>
              <a:t>THẬP</a:t>
            </a:r>
            <a:r>
              <a:rPr lang="en-US" sz="2800" dirty="0">
                <a:effectLst/>
                <a:latin typeface="Arial" panose="020B0604020202020204" pitchFamily="34" charset="0"/>
                <a:ea typeface="Calibri" panose="020F0502020204030204" pitchFamily="34" charset="0"/>
                <a:cs typeface="Times New Roman" panose="02020603050405020304" pitchFamily="18" charset="0"/>
              </a:rPr>
              <a:t> THÔNG TIN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75" name="Google Shape;2475;p34"/>
          <p:cNvSpPr txBox="1">
            <a:spLocks noGrp="1"/>
          </p:cNvSpPr>
          <p:nvPr>
            <p:ph type="subTitle" idx="1"/>
          </p:nvPr>
        </p:nvSpPr>
        <p:spPr>
          <a:xfrm>
            <a:off x="3990711" y="2192116"/>
            <a:ext cx="5082366" cy="1372800"/>
          </a:xfrm>
          <a:prstGeom prst="rect">
            <a:avLst/>
          </a:prstGeom>
        </p:spPr>
        <p:txBody>
          <a:bodyPr spcFirstLastPara="1" wrap="square" lIns="91425" tIns="91425" rIns="91425" bIns="91425" anchor="ctr" anchorCtr="0">
            <a:noAutofit/>
          </a:bodyPr>
          <a:lstStyle/>
          <a:p>
            <a:pPr marL="139700" indent="0" algn="just">
              <a:lnSpc>
                <a:spcPct val="150000"/>
              </a:lnSpc>
              <a:spcAft>
                <a:spcPts val="800"/>
              </a:spcAft>
              <a:buNone/>
            </a:pPr>
            <a:r>
              <a:rPr lang="en-US" sz="2400" dirty="0" err="1">
                <a:effectLst/>
                <a:latin typeface="Arial" panose="020B0604020202020204" pitchFamily="34" charset="0"/>
                <a:ea typeface="Calibri" panose="020F0502020204030204" pitchFamily="34" charset="0"/>
                <a:cs typeface="Times New Roman" panose="02020603050405020304" pitchFamily="18" charset="0"/>
              </a:rPr>
              <a:t>Nhóm</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đã</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tiến</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hành</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phát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latin typeface="Arial" panose="020B0604020202020204" pitchFamily="34" charset="0"/>
                <a:ea typeface="Calibri" panose="020F0502020204030204" pitchFamily="34" charset="0"/>
                <a:cs typeface="Times New Roman" panose="02020603050405020304" pitchFamily="18" charset="0"/>
              </a:rPr>
              <a:t>mã</a:t>
            </a:r>
            <a:r>
              <a:rPr lang="en-US" sz="2400" dirty="0">
                <a:latin typeface="Arial" panose="020B0604020202020204" pitchFamily="34" charset="0"/>
                <a:ea typeface="Calibri" panose="020F0502020204030204" pitchFamily="34" charset="0"/>
                <a:cs typeface="Times New Roman" panose="02020603050405020304" pitchFamily="18" charset="0"/>
              </a:rPr>
              <a:t> QR</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khảo</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sát</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phỏng</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vấn</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trẻ</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em</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độ</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tuổi</a:t>
            </a:r>
            <a:r>
              <a:rPr lang="en-US" sz="2400" dirty="0">
                <a:effectLst/>
                <a:latin typeface="Arial" panose="020B0604020202020204" pitchFamily="34" charset="0"/>
                <a:ea typeface="Calibri" panose="020F0502020204030204" pitchFamily="34" charset="0"/>
                <a:cs typeface="Times New Roman" panose="02020603050405020304" pitchFamily="18" charset="0"/>
              </a:rPr>
              <a:t> 10-15 THCS ở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Gò</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Vấp</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phụ</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huynh</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học</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sinh</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tại</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điểm</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trường</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2400" dirty="0">
                <a:effectLst/>
                <a:latin typeface="Arial" panose="020B060402020202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476" name="Google Shape;2476;p34"/>
          <p:cNvGrpSpPr/>
          <p:nvPr/>
        </p:nvGrpSpPr>
        <p:grpSpPr>
          <a:xfrm flipH="1">
            <a:off x="3529151" y="463300"/>
            <a:ext cx="266700" cy="345050"/>
            <a:chOff x="1172410" y="839125"/>
            <a:chExt cx="266700" cy="345050"/>
          </a:xfrm>
        </p:grpSpPr>
        <p:cxnSp>
          <p:nvCxnSpPr>
            <p:cNvPr id="2477" name="Google Shape;2477;p3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78" name="Google Shape;2478;p3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79" name="Google Shape;2479;p34"/>
          <p:cNvGrpSpPr/>
          <p:nvPr/>
        </p:nvGrpSpPr>
        <p:grpSpPr>
          <a:xfrm rot="10800000" flipH="1">
            <a:off x="819383" y="4002275"/>
            <a:ext cx="266700" cy="345050"/>
            <a:chOff x="1172410" y="839125"/>
            <a:chExt cx="266700" cy="345050"/>
          </a:xfrm>
        </p:grpSpPr>
        <p:cxnSp>
          <p:nvCxnSpPr>
            <p:cNvPr id="2480" name="Google Shape;2480;p34"/>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81" name="Google Shape;2481;p34"/>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482" name="Google Shape;2482;p34"/>
          <p:cNvSpPr/>
          <p:nvPr/>
        </p:nvSpPr>
        <p:spPr>
          <a:xfrm>
            <a:off x="947025" y="259400"/>
            <a:ext cx="1570800" cy="15312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3" name="Google Shape;2483;p34"/>
          <p:cNvCxnSpPr>
            <a:stCxn id="2484" idx="2"/>
            <a:endCxn id="2485" idx="0"/>
          </p:cNvCxnSpPr>
          <p:nvPr/>
        </p:nvCxnSpPr>
        <p:spPr>
          <a:xfrm rot="5400000">
            <a:off x="1678188" y="1496375"/>
            <a:ext cx="735900" cy="802200"/>
          </a:xfrm>
          <a:prstGeom prst="bentConnector3">
            <a:avLst>
              <a:gd name="adj1" fmla="val 50002"/>
            </a:avLst>
          </a:prstGeom>
          <a:noFill/>
          <a:ln w="38100" cap="flat" cmpd="sng">
            <a:solidFill>
              <a:schemeClr val="dk2"/>
            </a:solidFill>
            <a:prstDash val="solid"/>
            <a:round/>
            <a:headEnd type="none" w="med" len="med"/>
            <a:tailEnd type="none" w="med" len="med"/>
          </a:ln>
        </p:spPr>
      </p:cxnSp>
      <p:cxnSp>
        <p:nvCxnSpPr>
          <p:cNvPr id="2486" name="Google Shape;2486;p34"/>
          <p:cNvCxnSpPr>
            <a:stCxn id="2484" idx="2"/>
            <a:endCxn id="2487" idx="0"/>
          </p:cNvCxnSpPr>
          <p:nvPr/>
        </p:nvCxnSpPr>
        <p:spPr>
          <a:xfrm rot="-5400000" flipH="1">
            <a:off x="2465238" y="1511525"/>
            <a:ext cx="735900" cy="771900"/>
          </a:xfrm>
          <a:prstGeom prst="bentConnector3">
            <a:avLst>
              <a:gd name="adj1" fmla="val 50002"/>
            </a:avLst>
          </a:prstGeom>
          <a:noFill/>
          <a:ln w="28575" cap="flat" cmpd="sng">
            <a:solidFill>
              <a:schemeClr val="dk2"/>
            </a:solidFill>
            <a:prstDash val="solid"/>
            <a:round/>
            <a:headEnd type="none" w="med" len="med"/>
            <a:tailEnd type="none" w="med" len="med"/>
          </a:ln>
        </p:spPr>
      </p:cxnSp>
      <p:grpSp>
        <p:nvGrpSpPr>
          <p:cNvPr id="2488" name="Google Shape;2488;p34"/>
          <p:cNvGrpSpPr/>
          <p:nvPr/>
        </p:nvGrpSpPr>
        <p:grpSpPr>
          <a:xfrm>
            <a:off x="1180200" y="768725"/>
            <a:ext cx="2503775" cy="3433500"/>
            <a:chOff x="1031200" y="964775"/>
            <a:chExt cx="2503775" cy="3433500"/>
          </a:xfrm>
        </p:grpSpPr>
        <p:grpSp>
          <p:nvGrpSpPr>
            <p:cNvPr id="2489" name="Google Shape;2489;p34"/>
            <p:cNvGrpSpPr/>
            <p:nvPr/>
          </p:nvGrpSpPr>
          <p:grpSpPr>
            <a:xfrm>
              <a:off x="1702288" y="964775"/>
              <a:ext cx="1191932" cy="760800"/>
              <a:chOff x="1278300" y="1764700"/>
              <a:chExt cx="1191932" cy="760800"/>
            </a:xfrm>
          </p:grpSpPr>
          <p:sp>
            <p:nvSpPr>
              <p:cNvPr id="2484" name="Google Shape;2484;p34"/>
              <p:cNvSpPr/>
              <p:nvPr/>
            </p:nvSpPr>
            <p:spPr>
              <a:xfrm>
                <a:off x="1278300" y="1764700"/>
                <a:ext cx="1191900" cy="7608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34"/>
              <p:cNvGrpSpPr/>
              <p:nvPr/>
            </p:nvGrpSpPr>
            <p:grpSpPr>
              <a:xfrm>
                <a:off x="1360125" y="1803525"/>
                <a:ext cx="365100" cy="168600"/>
                <a:chOff x="1360125" y="1844875"/>
                <a:chExt cx="365100" cy="168600"/>
              </a:xfrm>
            </p:grpSpPr>
            <p:sp>
              <p:nvSpPr>
                <p:cNvPr id="2491" name="Google Shape;2491;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34"/>
              <p:cNvGrpSpPr/>
              <p:nvPr/>
            </p:nvGrpSpPr>
            <p:grpSpPr>
              <a:xfrm>
                <a:off x="1947775" y="1814100"/>
                <a:ext cx="378100" cy="147450"/>
                <a:chOff x="1947775" y="1814100"/>
                <a:chExt cx="378100" cy="147450"/>
              </a:xfrm>
            </p:grpSpPr>
            <p:grpSp>
              <p:nvGrpSpPr>
                <p:cNvPr id="2498" name="Google Shape;2498;p34"/>
                <p:cNvGrpSpPr/>
                <p:nvPr/>
              </p:nvGrpSpPr>
              <p:grpSpPr>
                <a:xfrm>
                  <a:off x="1947775" y="1814100"/>
                  <a:ext cx="30300" cy="147450"/>
                  <a:chOff x="1947775" y="1824725"/>
                  <a:chExt cx="30300" cy="147450"/>
                </a:xfrm>
              </p:grpSpPr>
              <p:sp>
                <p:nvSpPr>
                  <p:cNvPr id="2499" name="Google Shape;2499;p34"/>
                  <p:cNvSpPr/>
                  <p:nvPr/>
                </p:nvSpPr>
                <p:spPr>
                  <a:xfrm>
                    <a:off x="194777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4"/>
                  <p:cNvSpPr/>
                  <p:nvPr/>
                </p:nvSpPr>
                <p:spPr>
                  <a:xfrm>
                    <a:off x="194777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4"/>
                  <p:cNvSpPr/>
                  <p:nvPr/>
                </p:nvSpPr>
                <p:spPr>
                  <a:xfrm>
                    <a:off x="194777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02" name="Google Shape;2502;p34"/>
                <p:cNvGrpSpPr/>
                <p:nvPr/>
              </p:nvGrpSpPr>
              <p:grpSpPr>
                <a:xfrm>
                  <a:off x="2061800" y="1814100"/>
                  <a:ext cx="30300" cy="147450"/>
                  <a:chOff x="2061800" y="1824725"/>
                  <a:chExt cx="30300" cy="147450"/>
                </a:xfrm>
              </p:grpSpPr>
              <p:sp>
                <p:nvSpPr>
                  <p:cNvPr id="2503" name="Google Shape;2503;p34"/>
                  <p:cNvSpPr/>
                  <p:nvPr/>
                </p:nvSpPr>
                <p:spPr>
                  <a:xfrm rot="10800000">
                    <a:off x="2061800"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4"/>
                  <p:cNvSpPr/>
                  <p:nvPr/>
                </p:nvSpPr>
                <p:spPr>
                  <a:xfrm rot="10800000">
                    <a:off x="2061800"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4"/>
                  <p:cNvSpPr/>
                  <p:nvPr/>
                </p:nvSpPr>
                <p:spPr>
                  <a:xfrm rot="10800000">
                    <a:off x="2061800"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06" name="Google Shape;2506;p34"/>
                <p:cNvGrpSpPr/>
                <p:nvPr/>
              </p:nvGrpSpPr>
              <p:grpSpPr>
                <a:xfrm>
                  <a:off x="2175825" y="1814100"/>
                  <a:ext cx="30300" cy="147450"/>
                  <a:chOff x="2175825" y="1824725"/>
                  <a:chExt cx="30300" cy="147450"/>
                </a:xfrm>
              </p:grpSpPr>
              <p:sp>
                <p:nvSpPr>
                  <p:cNvPr id="2507" name="Google Shape;2507;p34"/>
                  <p:cNvSpPr/>
                  <p:nvPr/>
                </p:nvSpPr>
                <p:spPr>
                  <a:xfrm>
                    <a:off x="2175825" y="194277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4"/>
                  <p:cNvSpPr/>
                  <p:nvPr/>
                </p:nvSpPr>
                <p:spPr>
                  <a:xfrm>
                    <a:off x="2175825" y="182472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4"/>
                  <p:cNvSpPr/>
                  <p:nvPr/>
                </p:nvSpPr>
                <p:spPr>
                  <a:xfrm>
                    <a:off x="2175825" y="18837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10" name="Google Shape;2510;p34"/>
                <p:cNvGrpSpPr/>
                <p:nvPr/>
              </p:nvGrpSpPr>
              <p:grpSpPr>
                <a:xfrm>
                  <a:off x="2295575" y="1814100"/>
                  <a:ext cx="30300" cy="147450"/>
                  <a:chOff x="2295575" y="1824725"/>
                  <a:chExt cx="30300" cy="147450"/>
                </a:xfrm>
              </p:grpSpPr>
              <p:sp>
                <p:nvSpPr>
                  <p:cNvPr id="2511" name="Google Shape;2511;p34"/>
                  <p:cNvSpPr/>
                  <p:nvPr/>
                </p:nvSpPr>
                <p:spPr>
                  <a:xfrm rot="10800000">
                    <a:off x="2295575" y="1824725"/>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4"/>
                  <p:cNvSpPr/>
                  <p:nvPr/>
                </p:nvSpPr>
                <p:spPr>
                  <a:xfrm rot="10800000">
                    <a:off x="2295575" y="1941875"/>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4"/>
                  <p:cNvSpPr/>
                  <p:nvPr/>
                </p:nvSpPr>
                <p:spPr>
                  <a:xfrm rot="10800000">
                    <a:off x="2295575" y="1882850"/>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514" name="Google Shape;2514;p34"/>
              <p:cNvSpPr/>
              <p:nvPr/>
            </p:nvSpPr>
            <p:spPr>
              <a:xfrm>
                <a:off x="2004000"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4"/>
              <p:cNvSpPr/>
              <p:nvPr/>
            </p:nvSpPr>
            <p:spPr>
              <a:xfrm>
                <a:off x="2004000"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4"/>
              <p:cNvSpPr/>
              <p:nvPr/>
            </p:nvSpPr>
            <p:spPr>
              <a:xfrm>
                <a:off x="1278932" y="2001375"/>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a:off x="1278932" y="2268863"/>
                <a:ext cx="1191300" cy="1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21237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4"/>
              <p:cNvSpPr/>
              <p:nvPr/>
            </p:nvSpPr>
            <p:spPr>
              <a:xfrm>
                <a:off x="21237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4"/>
              <p:cNvSpPr/>
              <p:nvPr/>
            </p:nvSpPr>
            <p:spPr>
              <a:xfrm>
                <a:off x="21237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224348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4"/>
              <p:cNvSpPr/>
              <p:nvPr/>
            </p:nvSpPr>
            <p:spPr>
              <a:xfrm>
                <a:off x="224348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4"/>
              <p:cNvSpPr/>
              <p:nvPr/>
            </p:nvSpPr>
            <p:spPr>
              <a:xfrm>
                <a:off x="224348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2363238" y="1765680"/>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2363238"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4"/>
              <p:cNvSpPr/>
              <p:nvPr/>
            </p:nvSpPr>
            <p:spPr>
              <a:xfrm>
                <a:off x="2363238" y="2280575"/>
                <a:ext cx="14700" cy="2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34"/>
              <p:cNvGrpSpPr/>
              <p:nvPr/>
            </p:nvGrpSpPr>
            <p:grpSpPr>
              <a:xfrm>
                <a:off x="1947775" y="2014455"/>
                <a:ext cx="378100" cy="255300"/>
                <a:chOff x="1947775" y="2014455"/>
                <a:chExt cx="378100" cy="255300"/>
              </a:xfrm>
            </p:grpSpPr>
            <p:sp>
              <p:nvSpPr>
                <p:cNvPr id="2528" name="Google Shape;2528;p34"/>
                <p:cNvSpPr/>
                <p:nvPr/>
              </p:nvSpPr>
              <p:spPr>
                <a:xfrm>
                  <a:off x="2004000" y="2014455"/>
                  <a:ext cx="14700" cy="2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4"/>
                <p:cNvSpPr/>
                <p:nvPr/>
              </p:nvSpPr>
              <p:spPr>
                <a:xfrm>
                  <a:off x="194777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4"/>
                <p:cNvSpPr/>
                <p:nvPr/>
              </p:nvSpPr>
              <p:spPr>
                <a:xfrm>
                  <a:off x="194777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4"/>
                <p:cNvSpPr/>
                <p:nvPr/>
              </p:nvSpPr>
              <p:spPr>
                <a:xfrm>
                  <a:off x="194777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2" name="Google Shape;2532;p34"/>
                <p:cNvSpPr/>
                <p:nvPr/>
              </p:nvSpPr>
              <p:spPr>
                <a:xfrm rot="10800000">
                  <a:off x="2061800"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4"/>
                <p:cNvSpPr/>
                <p:nvPr/>
              </p:nvSpPr>
              <p:spPr>
                <a:xfrm rot="10800000">
                  <a:off x="2061800"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4"/>
                <p:cNvSpPr/>
                <p:nvPr/>
              </p:nvSpPr>
              <p:spPr>
                <a:xfrm rot="10800000">
                  <a:off x="2061800"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5" name="Google Shape;2535;p34"/>
                <p:cNvSpPr/>
                <p:nvPr/>
              </p:nvSpPr>
              <p:spPr>
                <a:xfrm>
                  <a:off x="2175825" y="21881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2175825" y="20701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2175825" y="21291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8" name="Google Shape;2538;p34"/>
                <p:cNvSpPr/>
                <p:nvPr/>
              </p:nvSpPr>
              <p:spPr>
                <a:xfrm rot="10800000">
                  <a:off x="2295575" y="20701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rot="10800000">
                  <a:off x="2295575" y="21872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rot="10800000">
                  <a:off x="2295575" y="2128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41" name="Google Shape;2541;p34"/>
              <p:cNvGrpSpPr/>
              <p:nvPr/>
            </p:nvGrpSpPr>
            <p:grpSpPr>
              <a:xfrm>
                <a:off x="1947775" y="2325200"/>
                <a:ext cx="378100" cy="147450"/>
                <a:chOff x="1947775" y="2325200"/>
                <a:chExt cx="378100" cy="147450"/>
              </a:xfrm>
            </p:grpSpPr>
            <p:sp>
              <p:nvSpPr>
                <p:cNvPr id="2542" name="Google Shape;2542;p34"/>
                <p:cNvSpPr/>
                <p:nvPr/>
              </p:nvSpPr>
              <p:spPr>
                <a:xfrm>
                  <a:off x="194777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194777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194777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5" name="Google Shape;2545;p34"/>
                <p:cNvSpPr/>
                <p:nvPr/>
              </p:nvSpPr>
              <p:spPr>
                <a:xfrm rot="10800000">
                  <a:off x="2061800"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rot="10800000">
                  <a:off x="2061800"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rot="10800000">
                  <a:off x="2061800"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8" name="Google Shape;2548;p34"/>
                <p:cNvSpPr/>
                <p:nvPr/>
              </p:nvSpPr>
              <p:spPr>
                <a:xfrm>
                  <a:off x="2175825" y="244325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4"/>
                <p:cNvSpPr/>
                <p:nvPr/>
              </p:nvSpPr>
              <p:spPr>
                <a:xfrm>
                  <a:off x="2175825" y="232520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4"/>
                <p:cNvSpPr/>
                <p:nvPr/>
              </p:nvSpPr>
              <p:spPr>
                <a:xfrm>
                  <a:off x="2175825" y="23842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1" name="Google Shape;2551;p34"/>
                <p:cNvSpPr/>
                <p:nvPr/>
              </p:nvSpPr>
              <p:spPr>
                <a:xfrm rot="10800000">
                  <a:off x="2295575" y="2325200"/>
                  <a:ext cx="30300" cy="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4"/>
                <p:cNvSpPr/>
                <p:nvPr/>
              </p:nvSpPr>
              <p:spPr>
                <a:xfrm rot="10800000">
                  <a:off x="2295575" y="2442350"/>
                  <a:ext cx="30300" cy="303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4"/>
                <p:cNvSpPr/>
                <p:nvPr/>
              </p:nvSpPr>
              <p:spPr>
                <a:xfrm rot="10800000">
                  <a:off x="2295575" y="2383325"/>
                  <a:ext cx="30300" cy="30300"/>
                </a:xfrm>
                <a:prstGeom prst="flowChartDelay">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554" name="Google Shape;2554;p34"/>
              <p:cNvGrpSpPr/>
              <p:nvPr/>
            </p:nvGrpSpPr>
            <p:grpSpPr>
              <a:xfrm>
                <a:off x="1360125" y="2057800"/>
                <a:ext cx="365100" cy="168600"/>
                <a:chOff x="1360125" y="1844875"/>
                <a:chExt cx="365100" cy="168600"/>
              </a:xfrm>
            </p:grpSpPr>
            <p:sp>
              <p:nvSpPr>
                <p:cNvPr id="2555" name="Google Shape;2555;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34"/>
              <p:cNvGrpSpPr/>
              <p:nvPr/>
            </p:nvGrpSpPr>
            <p:grpSpPr>
              <a:xfrm>
                <a:off x="1360125" y="2314625"/>
                <a:ext cx="365100" cy="168600"/>
                <a:chOff x="1360125" y="1844875"/>
                <a:chExt cx="365100" cy="168600"/>
              </a:xfrm>
            </p:grpSpPr>
            <p:sp>
              <p:nvSpPr>
                <p:cNvPr id="2562" name="Google Shape;2562;p34"/>
                <p:cNvSpPr/>
                <p:nvPr/>
              </p:nvSpPr>
              <p:spPr>
                <a:xfrm>
                  <a:off x="1360125" y="1844875"/>
                  <a:ext cx="365100" cy="16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4"/>
                <p:cNvSpPr/>
                <p:nvPr/>
              </p:nvSpPr>
              <p:spPr>
                <a:xfrm>
                  <a:off x="1383150" y="18617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4"/>
                <p:cNvSpPr/>
                <p:nvPr/>
              </p:nvSpPr>
              <p:spPr>
                <a:xfrm>
                  <a:off x="1383150" y="18911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4"/>
                <p:cNvSpPr/>
                <p:nvPr/>
              </p:nvSpPr>
              <p:spPr>
                <a:xfrm>
                  <a:off x="1383150" y="19205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4"/>
                <p:cNvSpPr/>
                <p:nvPr/>
              </p:nvSpPr>
              <p:spPr>
                <a:xfrm>
                  <a:off x="1383150" y="19499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4"/>
                <p:cNvSpPr/>
                <p:nvPr/>
              </p:nvSpPr>
              <p:spPr>
                <a:xfrm>
                  <a:off x="1383150" y="1979300"/>
                  <a:ext cx="320700" cy="1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68" name="Google Shape;2568;p34"/>
            <p:cNvCxnSpPr>
              <a:stCxn id="2484" idx="2"/>
              <a:endCxn id="2569" idx="0"/>
            </p:cNvCxnSpPr>
            <p:nvPr/>
          </p:nvCxnSpPr>
          <p:spPr>
            <a:xfrm rot="-5400000" flipH="1">
              <a:off x="1358638" y="2665175"/>
              <a:ext cx="1879800" cy="600"/>
            </a:xfrm>
            <a:prstGeom prst="bentConnector3">
              <a:avLst>
                <a:gd name="adj1" fmla="val 49997"/>
              </a:avLst>
            </a:prstGeom>
            <a:noFill/>
            <a:ln w="38100" cap="flat" cmpd="sng">
              <a:solidFill>
                <a:schemeClr val="dk2"/>
              </a:solidFill>
              <a:prstDash val="solid"/>
              <a:round/>
              <a:headEnd type="none" w="med" len="med"/>
              <a:tailEnd type="none" w="med" len="med"/>
            </a:ln>
          </p:spPr>
        </p:cxnSp>
        <p:grpSp>
          <p:nvGrpSpPr>
            <p:cNvPr id="2570" name="Google Shape;2570;p34"/>
            <p:cNvGrpSpPr/>
            <p:nvPr/>
          </p:nvGrpSpPr>
          <p:grpSpPr>
            <a:xfrm>
              <a:off x="1031200" y="2461500"/>
              <a:ext cx="2503775" cy="1936775"/>
              <a:chOff x="1031200" y="2461500"/>
              <a:chExt cx="2503775" cy="1936775"/>
            </a:xfrm>
          </p:grpSpPr>
          <p:grpSp>
            <p:nvGrpSpPr>
              <p:cNvPr id="2571" name="Google Shape;2571;p34"/>
              <p:cNvGrpSpPr/>
              <p:nvPr/>
            </p:nvGrpSpPr>
            <p:grpSpPr>
              <a:xfrm>
                <a:off x="1031200" y="2461500"/>
                <a:ext cx="929400" cy="793025"/>
                <a:chOff x="1031200" y="2461500"/>
                <a:chExt cx="929400" cy="793025"/>
              </a:xfrm>
            </p:grpSpPr>
            <p:sp>
              <p:nvSpPr>
                <p:cNvPr id="2572" name="Google Shape;2572;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34"/>
              <p:cNvGrpSpPr/>
              <p:nvPr/>
            </p:nvGrpSpPr>
            <p:grpSpPr>
              <a:xfrm>
                <a:off x="2605575" y="2461500"/>
                <a:ext cx="929400" cy="793025"/>
                <a:chOff x="1031200" y="2461500"/>
                <a:chExt cx="929400" cy="793025"/>
              </a:xfrm>
            </p:grpSpPr>
            <p:sp>
              <p:nvSpPr>
                <p:cNvPr id="2575" name="Google Shape;2575;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34"/>
              <p:cNvGrpSpPr/>
              <p:nvPr/>
            </p:nvGrpSpPr>
            <p:grpSpPr>
              <a:xfrm>
                <a:off x="1833550" y="3605250"/>
                <a:ext cx="929400" cy="793025"/>
                <a:chOff x="1031200" y="2461500"/>
                <a:chExt cx="929400" cy="793025"/>
              </a:xfrm>
            </p:grpSpPr>
            <p:sp>
              <p:nvSpPr>
                <p:cNvPr id="2578" name="Google Shape;2578;p34"/>
                <p:cNvSpPr/>
                <p:nvPr/>
              </p:nvSpPr>
              <p:spPr>
                <a:xfrm rot="10800000" flipH="1">
                  <a:off x="1274350" y="3188525"/>
                  <a:ext cx="443100" cy="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4"/>
                <p:cNvSpPr/>
                <p:nvPr/>
              </p:nvSpPr>
              <p:spPr>
                <a:xfrm rot="10800000" flipH="1">
                  <a:off x="1419400" y="3058325"/>
                  <a:ext cx="153000" cy="13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4"/>
                <p:cNvSpPr/>
                <p:nvPr/>
              </p:nvSpPr>
              <p:spPr>
                <a:xfrm>
                  <a:off x="1031200" y="2461500"/>
                  <a:ext cx="929400" cy="593100"/>
                </a:xfrm>
                <a:prstGeom prst="rect">
                  <a:avLst/>
                </a:prstGeom>
                <a:solidFill>
                  <a:schemeClr val="lt1"/>
                </a:solidFill>
                <a:ln w="381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TextBox 2">
            <a:extLst>
              <a:ext uri="{FF2B5EF4-FFF2-40B4-BE49-F238E27FC236}">
                <a16:creationId xmlns:a16="http://schemas.microsoft.com/office/drawing/2014/main" id="{D04B6446-4D38-EC55-AF52-F94C67D93D65}"/>
              </a:ext>
            </a:extLst>
          </p:cNvPr>
          <p:cNvSpPr txBox="1"/>
          <p:nvPr/>
        </p:nvSpPr>
        <p:spPr>
          <a:xfrm>
            <a:off x="8069919" y="1066291"/>
            <a:ext cx="5416658" cy="400110"/>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(Hoàng)</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78665-7494-2B58-4CC1-9C692C914B43}"/>
              </a:ext>
            </a:extLst>
          </p:cNvPr>
          <p:cNvSpPr>
            <a:spLocks noGrp="1"/>
          </p:cNvSpPr>
          <p:nvPr>
            <p:ph type="body" idx="1"/>
          </p:nvPr>
        </p:nvSpPr>
        <p:spPr>
          <a:xfrm>
            <a:off x="515607" y="506519"/>
            <a:ext cx="4728032" cy="3369600"/>
          </a:xfrm>
        </p:spPr>
        <p:txBody>
          <a:bodyPr/>
          <a:lstStyle/>
          <a:p>
            <a:pPr marL="152400" indent="0" rtl="0">
              <a:spcBef>
                <a:spcPts val="0"/>
              </a:spcBef>
              <a:spcAft>
                <a:spcPts val="5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CỨU</a:t>
            </a:r>
            <a:endParaRPr lang="en-US" sz="2400" b="1" i="0" u="none" strike="noStrike" dirty="0">
              <a:solidFill>
                <a:schemeClr val="bg1">
                  <a:lumMod val="95000"/>
                </a:schemeClr>
              </a:solidFill>
              <a:effectLst/>
              <a:latin typeface="Times New Roman" panose="02020603050405020304" pitchFamily="18" charset="0"/>
              <a:cs typeface="Times New Roman" panose="02020603050405020304" pitchFamily="18" charset="0"/>
            </a:endParaRPr>
          </a:p>
          <a:p>
            <a:pPr marL="152400" indent="0" rtl="0">
              <a:spcBef>
                <a:spcPts val="0"/>
              </a:spcBef>
              <a:spcAft>
                <a:spcPts val="500"/>
              </a:spcAft>
              <a:buNone/>
            </a:pPr>
            <a:r>
              <a:rPr lang="en-US" sz="24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    </a:t>
            </a:r>
            <a:r>
              <a:rPr lang="vi-VN" sz="24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Phân tích lý thuyết: xử lý thông tin từ những tài liệu thu thập được để rút ra được kết quả nghiên cứu bao gồm luận điểm, luận cứ, luận chứng.</a:t>
            </a:r>
            <a:endParaRPr lang="vi-VN" sz="2400" b="0" dirty="0">
              <a:solidFill>
                <a:schemeClr val="bg1">
                  <a:lumMod val="95000"/>
                </a:schemeClr>
              </a:solidFill>
              <a:effectLst/>
              <a:latin typeface="Times New Roman" panose="02020603050405020304" pitchFamily="18" charset="0"/>
              <a:cs typeface="Times New Roman" panose="02020603050405020304" pitchFamily="18" charset="0"/>
            </a:endParaRPr>
          </a:p>
          <a:p>
            <a:pPr marL="152400" indent="0" rtl="0">
              <a:spcBef>
                <a:spcPts val="0"/>
              </a:spcBef>
              <a:spcAft>
                <a:spcPts val="500"/>
              </a:spcAft>
              <a:buNone/>
            </a:pPr>
            <a:r>
              <a:rPr lang="en-US" sz="24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    </a:t>
            </a:r>
            <a:r>
              <a:rPr lang="vi-VN" sz="2400" b="0" i="0" u="none" strike="noStrike" dirty="0">
                <a:solidFill>
                  <a:schemeClr val="bg1">
                    <a:lumMod val="95000"/>
                  </a:schemeClr>
                </a:solidFill>
                <a:effectLst/>
                <a:latin typeface="Times New Roman" panose="02020603050405020304" pitchFamily="18" charset="0"/>
                <a:cs typeface="Times New Roman" panose="02020603050405020304" pitchFamily="18" charset="0"/>
              </a:rPr>
              <a:t>Tổng hợp lý thuyết: liên kết các tài liệu để tìm ra được một hệ thống lý thuyết mới đầy đủ hơn, khái quát hơn</a:t>
            </a:r>
            <a:endParaRPr lang="vi-VN" sz="2400" b="0" dirty="0">
              <a:solidFill>
                <a:schemeClr val="bg1">
                  <a:lumMod val="95000"/>
                </a:schemeClr>
              </a:solidFill>
              <a:effectLst/>
              <a:latin typeface="Times New Roman" panose="02020603050405020304" pitchFamily="18" charset="0"/>
              <a:cs typeface="Times New Roman" panose="02020603050405020304" pitchFamily="18" charset="0"/>
            </a:endParaRPr>
          </a:p>
          <a:p>
            <a:br>
              <a:rPr lang="vi-VN" dirty="0"/>
            </a:br>
            <a:endParaRPr lang="en-US" dirty="0"/>
          </a:p>
        </p:txBody>
      </p:sp>
      <p:sp>
        <p:nvSpPr>
          <p:cNvPr id="6" name="Title 2">
            <a:extLst>
              <a:ext uri="{FF2B5EF4-FFF2-40B4-BE49-F238E27FC236}">
                <a16:creationId xmlns:a16="http://schemas.microsoft.com/office/drawing/2014/main" id="{432C346F-38C8-0133-7483-178E4AA8BAB3}"/>
              </a:ext>
            </a:extLst>
          </p:cNvPr>
          <p:cNvSpPr txBox="1">
            <a:spLocks/>
          </p:cNvSpPr>
          <p:nvPr/>
        </p:nvSpPr>
        <p:spPr>
          <a:xfrm>
            <a:off x="-1251267" y="0"/>
            <a:ext cx="7384500" cy="62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400"/>
              <a:buFont typeface="Rajdhani"/>
              <a:buNone/>
              <a:defRPr sz="3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9pPr>
          </a:lstStyle>
          <a:p>
            <a:pPr algn="ctr"/>
            <a:r>
              <a:rPr lang="en-US" dirty="0" err="1"/>
              <a:t>DỮ</a:t>
            </a:r>
            <a:r>
              <a:rPr lang="en-US" dirty="0"/>
              <a:t> </a:t>
            </a:r>
            <a:r>
              <a:rPr lang="en-US" dirty="0" err="1"/>
              <a:t>LIỆU</a:t>
            </a:r>
            <a:r>
              <a:rPr lang="en-US" dirty="0"/>
              <a:t> </a:t>
            </a:r>
            <a:r>
              <a:rPr lang="en-US" dirty="0" err="1"/>
              <a:t>SƠ</a:t>
            </a:r>
            <a:r>
              <a:rPr lang="en-US" dirty="0"/>
              <a:t> </a:t>
            </a:r>
            <a:r>
              <a:rPr lang="en-US" dirty="0" err="1"/>
              <a:t>CẤP</a:t>
            </a:r>
            <a:r>
              <a:rPr lang="en-US" dirty="0"/>
              <a:t> </a:t>
            </a:r>
          </a:p>
        </p:txBody>
      </p:sp>
      <p:pic>
        <p:nvPicPr>
          <p:cNvPr id="11266" name="Picture 2" descr="Dữ liệu học sinh được khai thác như thế nào và tại sao bạn nên quan tâm? -  Táo Trường học">
            <a:extLst>
              <a:ext uri="{FF2B5EF4-FFF2-40B4-BE49-F238E27FC236}">
                <a16:creationId xmlns:a16="http://schemas.microsoft.com/office/drawing/2014/main" id="{ECCCBFDC-8A65-F590-9ECC-E3BBFA3CA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559" y="869030"/>
            <a:ext cx="3687946" cy="2765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6808F0-A5AD-F14C-B896-F4597CE77933}"/>
              </a:ext>
            </a:extLst>
          </p:cNvPr>
          <p:cNvSpPr txBox="1"/>
          <p:nvPr/>
        </p:nvSpPr>
        <p:spPr>
          <a:xfrm>
            <a:off x="4037925" y="154105"/>
            <a:ext cx="6077118"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(Hoàng)</a:t>
            </a:r>
            <a:endParaRPr lang="en-US" sz="2400" dirty="0"/>
          </a:p>
        </p:txBody>
      </p:sp>
    </p:spTree>
    <p:extLst>
      <p:ext uri="{BB962C8B-B14F-4D97-AF65-F5344CB8AC3E}">
        <p14:creationId xmlns:p14="http://schemas.microsoft.com/office/powerpoint/2010/main" val="25540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78665-7494-2B58-4CC1-9C692C914B43}"/>
              </a:ext>
            </a:extLst>
          </p:cNvPr>
          <p:cNvSpPr>
            <a:spLocks noGrp="1"/>
          </p:cNvSpPr>
          <p:nvPr>
            <p:ph type="body" idx="1"/>
          </p:nvPr>
        </p:nvSpPr>
        <p:spPr>
          <a:xfrm>
            <a:off x="467056" y="689358"/>
            <a:ext cx="4922239" cy="3369600"/>
          </a:xfrm>
        </p:spPr>
        <p:txBody>
          <a:bodyPr/>
          <a:lstStyle/>
          <a:p>
            <a:pPr rtl="0">
              <a:spcBef>
                <a:spcPts val="0"/>
              </a:spcBef>
              <a:spcAft>
                <a:spcPts val="500"/>
              </a:spcAft>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152400" indent="0" rtl="0">
              <a:spcBef>
                <a:spcPts val="0"/>
              </a:spcBef>
              <a:spcAft>
                <a:spcPts val="500"/>
              </a:spcAft>
              <a:buNone/>
            </a:pPr>
            <a:r>
              <a:rPr lang="vi-VN" sz="2400" dirty="0">
                <a:solidFill>
                  <a:schemeClr val="bg1">
                    <a:lumMod val="95000"/>
                  </a:schemeClr>
                </a:solidFill>
                <a:latin typeface="+mj-lt"/>
              </a:rPr>
              <a:t>- Bước 1: tìm kiếm tài liệu, thông tin liên quan đến chủ đề nghiên cứu như tạp chí, báo cáo khoa học, thời sự, ...</a:t>
            </a:r>
          </a:p>
          <a:p>
            <a:pPr marL="152400" indent="0" rtl="0">
              <a:spcBef>
                <a:spcPts val="0"/>
              </a:spcBef>
              <a:spcAft>
                <a:spcPts val="500"/>
              </a:spcAft>
              <a:buNone/>
            </a:pPr>
            <a:r>
              <a:rPr lang="vi-VN" sz="2400" dirty="0">
                <a:solidFill>
                  <a:schemeClr val="bg1">
                    <a:lumMod val="95000"/>
                  </a:schemeClr>
                </a:solidFill>
                <a:latin typeface="+mj-lt"/>
              </a:rPr>
              <a:t>- Bước 2: chọn lọc thông tin phù hợp</a:t>
            </a:r>
          </a:p>
          <a:p>
            <a:pPr marL="152400" indent="0" rtl="0">
              <a:spcBef>
                <a:spcPts val="0"/>
              </a:spcBef>
              <a:spcAft>
                <a:spcPts val="500"/>
              </a:spcAft>
              <a:buNone/>
            </a:pPr>
            <a:r>
              <a:rPr lang="vi-VN" sz="2400" dirty="0">
                <a:solidFill>
                  <a:schemeClr val="bg1">
                    <a:lumMod val="95000"/>
                  </a:schemeClr>
                </a:solidFill>
                <a:latin typeface="+mj-lt"/>
              </a:rPr>
              <a:t>- Bước 3: đọc, phân tích dữ liệu</a:t>
            </a:r>
          </a:p>
          <a:p>
            <a:pPr marL="152400" indent="0" rtl="0">
              <a:spcBef>
                <a:spcPts val="0"/>
              </a:spcBef>
              <a:spcAft>
                <a:spcPts val="500"/>
              </a:spcAft>
              <a:buNone/>
            </a:pPr>
            <a:r>
              <a:rPr lang="vi-VN" sz="2400" dirty="0">
                <a:solidFill>
                  <a:schemeClr val="bg1">
                    <a:lumMod val="95000"/>
                  </a:schemeClr>
                </a:solidFill>
                <a:latin typeface="+mj-lt"/>
              </a:rPr>
              <a:t>-Bước 4: tìm ra những mối quan hệ</a:t>
            </a:r>
            <a:r>
              <a:rPr lang="en-US" sz="2400" dirty="0">
                <a:solidFill>
                  <a:schemeClr val="bg1">
                    <a:lumMod val="95000"/>
                  </a:schemeClr>
                </a:solidFill>
                <a:latin typeface="+mj-lt"/>
              </a:rPr>
              <a:t> </a:t>
            </a:r>
            <a:r>
              <a:rPr lang="vi-VN" sz="2400" dirty="0">
                <a:solidFill>
                  <a:schemeClr val="bg1">
                    <a:lumMod val="95000"/>
                  </a:schemeClr>
                </a:solidFill>
                <a:latin typeface="+mj-lt"/>
              </a:rPr>
              <a:t>của tài liệu, đưa ra nhận xét và</a:t>
            </a:r>
            <a:r>
              <a:rPr lang="en-US" sz="2400" dirty="0">
                <a:solidFill>
                  <a:schemeClr val="bg1">
                    <a:lumMod val="95000"/>
                  </a:schemeClr>
                </a:solidFill>
                <a:latin typeface="+mj-lt"/>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đánh</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vi-VN" sz="2400" dirty="0">
                <a:solidFill>
                  <a:schemeClr val="bg1">
                    <a:lumMod val="95000"/>
                  </a:schemeClr>
                </a:solidFill>
                <a:latin typeface="+mj-lt"/>
              </a:rPr>
              <a:t>giá</a:t>
            </a:r>
          </a:p>
          <a:p>
            <a:br>
              <a:rPr lang="vi-VN" sz="3600" dirty="0"/>
            </a:br>
            <a:br>
              <a:rPr lang="vi-VN" dirty="0"/>
            </a:br>
            <a:endParaRPr lang="en-US" dirty="0"/>
          </a:p>
        </p:txBody>
      </p:sp>
      <p:sp>
        <p:nvSpPr>
          <p:cNvPr id="3" name="Title 2">
            <a:extLst>
              <a:ext uri="{FF2B5EF4-FFF2-40B4-BE49-F238E27FC236}">
                <a16:creationId xmlns:a16="http://schemas.microsoft.com/office/drawing/2014/main" id="{DAAF863D-7612-7FA7-1169-071A9554107B}"/>
              </a:ext>
            </a:extLst>
          </p:cNvPr>
          <p:cNvSpPr>
            <a:spLocks noGrp="1"/>
          </p:cNvSpPr>
          <p:nvPr>
            <p:ph type="title"/>
          </p:nvPr>
        </p:nvSpPr>
        <p:spPr>
          <a:xfrm>
            <a:off x="-1251267" y="0"/>
            <a:ext cx="7384500" cy="627900"/>
          </a:xfrm>
        </p:spPr>
        <p:txBody>
          <a:bodyPr/>
          <a:lstStyle/>
          <a:p>
            <a:pPr algn="ctr"/>
            <a:r>
              <a:rPr lang="en-US" dirty="0" err="1"/>
              <a:t>DỮ</a:t>
            </a:r>
            <a:r>
              <a:rPr lang="en-US" dirty="0"/>
              <a:t> </a:t>
            </a:r>
            <a:r>
              <a:rPr lang="en-US" dirty="0" err="1"/>
              <a:t>LIỆU</a:t>
            </a:r>
            <a:r>
              <a:rPr lang="en-US" dirty="0"/>
              <a:t> </a:t>
            </a:r>
            <a:r>
              <a:rPr lang="en-US" dirty="0" err="1"/>
              <a:t>SƠ</a:t>
            </a:r>
            <a:r>
              <a:rPr lang="en-US" dirty="0"/>
              <a:t> </a:t>
            </a:r>
            <a:r>
              <a:rPr lang="en-US" dirty="0" err="1"/>
              <a:t>CẤP</a:t>
            </a:r>
            <a:r>
              <a:rPr lang="en-US" dirty="0"/>
              <a:t> </a:t>
            </a:r>
          </a:p>
        </p:txBody>
      </p:sp>
      <p:pic>
        <p:nvPicPr>
          <p:cNvPr id="12290" name="Picture 2" descr="Các phương pháp thu thập dữ liệu sơ cấp nghiên cứu marketing">
            <a:extLst>
              <a:ext uri="{FF2B5EF4-FFF2-40B4-BE49-F238E27FC236}">
                <a16:creationId xmlns:a16="http://schemas.microsoft.com/office/drawing/2014/main" id="{C0A04C63-37A3-C195-A0FC-B07EC7BBA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687" y="1468462"/>
            <a:ext cx="3920313" cy="2206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8F9A42-5487-0740-91B6-A082C4C3C6D6}"/>
              </a:ext>
            </a:extLst>
          </p:cNvPr>
          <p:cNvSpPr txBox="1"/>
          <p:nvPr/>
        </p:nvSpPr>
        <p:spPr>
          <a:xfrm>
            <a:off x="4037925" y="154105"/>
            <a:ext cx="6077118"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(Hoàng)</a:t>
            </a:r>
            <a:endParaRPr lang="en-US" sz="2400" dirty="0"/>
          </a:p>
        </p:txBody>
      </p:sp>
    </p:spTree>
    <p:extLst>
      <p:ext uri="{BB962C8B-B14F-4D97-AF65-F5344CB8AC3E}">
        <p14:creationId xmlns:p14="http://schemas.microsoft.com/office/powerpoint/2010/main" val="50113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33"/>
          <p:cNvSpPr/>
          <p:nvPr/>
        </p:nvSpPr>
        <p:spPr>
          <a:xfrm rot="10800000">
            <a:off x="4407" y="3424876"/>
            <a:ext cx="8811000" cy="7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txBox="1">
            <a:spLocks noGrp="1"/>
          </p:cNvSpPr>
          <p:nvPr>
            <p:ph type="title" idx="2"/>
          </p:nvPr>
        </p:nvSpPr>
        <p:spPr>
          <a:xfrm>
            <a:off x="1650390" y="1159097"/>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52" name="Google Shape;2452;p33"/>
          <p:cNvSpPr txBox="1">
            <a:spLocks noGrp="1"/>
          </p:cNvSpPr>
          <p:nvPr>
            <p:ph type="title"/>
          </p:nvPr>
        </p:nvSpPr>
        <p:spPr>
          <a:xfrm>
            <a:off x="1567216" y="2449225"/>
            <a:ext cx="3355500"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2"/>
                </a:solidFill>
              </a:rPr>
              <a:t>THIẾT</a:t>
            </a:r>
            <a:r>
              <a:rPr lang="en-US" dirty="0">
                <a:solidFill>
                  <a:schemeClr val="bg2"/>
                </a:solidFill>
              </a:rPr>
              <a:t> </a:t>
            </a:r>
            <a:r>
              <a:rPr lang="en-US" dirty="0" err="1">
                <a:solidFill>
                  <a:schemeClr val="bg2"/>
                </a:solidFill>
              </a:rPr>
              <a:t>KẾ</a:t>
            </a:r>
            <a:r>
              <a:rPr lang="en-US" dirty="0">
                <a:solidFill>
                  <a:schemeClr val="bg2"/>
                </a:solidFill>
              </a:rPr>
              <a:t> </a:t>
            </a:r>
            <a:r>
              <a:rPr lang="en-US" dirty="0" err="1">
                <a:solidFill>
                  <a:schemeClr val="bg2"/>
                </a:solidFill>
              </a:rPr>
              <a:t>NGHIÊN</a:t>
            </a:r>
            <a:r>
              <a:rPr lang="en-US" dirty="0">
                <a:solidFill>
                  <a:schemeClr val="bg2"/>
                </a:solidFill>
              </a:rPr>
              <a:t> </a:t>
            </a:r>
            <a:r>
              <a:rPr lang="en-US" dirty="0" err="1">
                <a:solidFill>
                  <a:schemeClr val="bg2"/>
                </a:solidFill>
              </a:rPr>
              <a:t>CỨU</a:t>
            </a:r>
            <a:r>
              <a:rPr lang="en-US" dirty="0">
                <a:solidFill>
                  <a:schemeClr val="bg2"/>
                </a:solidFill>
              </a:rPr>
              <a:t> </a:t>
            </a:r>
            <a:endParaRPr dirty="0">
              <a:solidFill>
                <a:schemeClr val="bg2"/>
              </a:solidFill>
            </a:endParaRPr>
          </a:p>
        </p:txBody>
      </p:sp>
      <p:grpSp>
        <p:nvGrpSpPr>
          <p:cNvPr id="2454" name="Google Shape;2454;p33"/>
          <p:cNvGrpSpPr/>
          <p:nvPr/>
        </p:nvGrpSpPr>
        <p:grpSpPr>
          <a:xfrm>
            <a:off x="1591576" y="1006197"/>
            <a:ext cx="266700" cy="345050"/>
            <a:chOff x="1172410" y="839125"/>
            <a:chExt cx="266700" cy="345050"/>
          </a:xfrm>
        </p:grpSpPr>
        <p:cxnSp>
          <p:nvCxnSpPr>
            <p:cNvPr id="2455" name="Google Shape;2455;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6" name="Google Shape;2456;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57" name="Google Shape;2457;p33"/>
          <p:cNvGrpSpPr/>
          <p:nvPr/>
        </p:nvGrpSpPr>
        <p:grpSpPr>
          <a:xfrm rot="10800000">
            <a:off x="2634416" y="1808752"/>
            <a:ext cx="266700" cy="345050"/>
            <a:chOff x="1172410" y="839125"/>
            <a:chExt cx="266700" cy="345050"/>
          </a:xfrm>
        </p:grpSpPr>
        <p:cxnSp>
          <p:nvCxnSpPr>
            <p:cNvPr id="2458" name="Google Shape;2458;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9" name="Google Shape;2459;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60" name="Google Shape;2460;p33"/>
          <p:cNvGrpSpPr/>
          <p:nvPr/>
        </p:nvGrpSpPr>
        <p:grpSpPr>
          <a:xfrm flipH="1">
            <a:off x="8789239" y="181701"/>
            <a:ext cx="266700" cy="345050"/>
            <a:chOff x="1172410" y="839125"/>
            <a:chExt cx="266700" cy="345050"/>
          </a:xfrm>
        </p:grpSpPr>
        <p:cxnSp>
          <p:nvCxnSpPr>
            <p:cNvPr id="2461" name="Google Shape;2461;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2" name="Google Shape;2462;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464" name="Google Shape;2464;p33"/>
          <p:cNvSpPr/>
          <p:nvPr/>
        </p:nvSpPr>
        <p:spPr>
          <a:xfrm>
            <a:off x="7607338" y="1455003"/>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33"/>
          <p:cNvGrpSpPr/>
          <p:nvPr/>
        </p:nvGrpSpPr>
        <p:grpSpPr>
          <a:xfrm rot="10800000" flipH="1">
            <a:off x="5036451" y="2748930"/>
            <a:ext cx="266700" cy="345050"/>
            <a:chOff x="1172410" y="839125"/>
            <a:chExt cx="266700" cy="345050"/>
          </a:xfrm>
        </p:grpSpPr>
        <p:cxnSp>
          <p:nvCxnSpPr>
            <p:cNvPr id="2466" name="Google Shape;2466;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7" name="Google Shape;2467;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2" name="Picture 1" descr="Hands holding a brain with light bulb and icons&#10;&#10;Description automatically generated">
            <a:extLst>
              <a:ext uri="{FF2B5EF4-FFF2-40B4-BE49-F238E27FC236}">
                <a16:creationId xmlns:a16="http://schemas.microsoft.com/office/drawing/2014/main" id="{B8891AE3-F0E1-FDA9-6EDD-BE5D6791A6EB}"/>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169801" y="312769"/>
            <a:ext cx="3764951" cy="26528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78665-7494-2B58-4CC1-9C692C914B43}"/>
              </a:ext>
            </a:extLst>
          </p:cNvPr>
          <p:cNvSpPr>
            <a:spLocks noGrp="1"/>
          </p:cNvSpPr>
          <p:nvPr>
            <p:ph type="body" idx="1"/>
          </p:nvPr>
        </p:nvSpPr>
        <p:spPr>
          <a:xfrm>
            <a:off x="492293" y="762519"/>
            <a:ext cx="4727070" cy="3369600"/>
          </a:xfrm>
        </p:spPr>
        <p:txBody>
          <a:bodyPr/>
          <a:lstStyle/>
          <a:p>
            <a:pPr marL="152400" indent="0" rtl="0">
              <a:spcBef>
                <a:spcPts val="0"/>
              </a:spcBef>
              <a:spcAft>
                <a:spcPts val="500"/>
              </a:spcAft>
              <a:buNone/>
            </a:pP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400" b="1"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CỨU</a:t>
            </a:r>
            <a:endParaRPr lang="en-US" sz="2400" b="1" i="0" u="none" strike="noStrike" dirty="0">
              <a:solidFill>
                <a:schemeClr val="bg1">
                  <a:lumMod val="95000"/>
                </a:schemeClr>
              </a:solidFill>
              <a:effectLst/>
              <a:latin typeface="Times New Roman" panose="02020603050405020304" pitchFamily="18" charset="0"/>
              <a:cs typeface="Times New Roman" panose="02020603050405020304" pitchFamily="18" charset="0"/>
            </a:endParaRPr>
          </a:p>
          <a:p>
            <a:pPr rtl="0">
              <a:spcBef>
                <a:spcPts val="0"/>
              </a:spcBef>
              <a:spcAft>
                <a:spcPts val="500"/>
              </a:spcAft>
            </a:pPr>
            <a:r>
              <a:rPr lang="vi-VN" sz="2400" b="0" i="0" u="none" strike="noStrike" dirty="0">
                <a:solidFill>
                  <a:schemeClr val="bg1">
                    <a:lumMod val="95000"/>
                  </a:schemeClr>
                </a:solidFill>
                <a:effectLst/>
                <a:latin typeface="+mj-lt"/>
              </a:rPr>
              <a:t>- Sử dụng thang đo định danh và thang</a:t>
            </a:r>
            <a:r>
              <a:rPr lang="vi-VN" sz="2400" dirty="0">
                <a:solidFill>
                  <a:schemeClr val="bg1">
                    <a:lumMod val="95000"/>
                  </a:schemeClr>
                </a:solidFill>
                <a:latin typeface="+mj-lt"/>
              </a:rPr>
              <a:t> </a:t>
            </a:r>
            <a:r>
              <a:rPr lang="vi-VN" sz="2400" b="0" i="0" u="none" strike="noStrike" dirty="0">
                <a:solidFill>
                  <a:schemeClr val="bg1">
                    <a:lumMod val="95000"/>
                  </a:schemeClr>
                </a:solidFill>
                <a:effectLst/>
                <a:latin typeface="+mj-lt"/>
              </a:rPr>
              <a:t>đo tỉ lệ để đo lường các biến số về mục tiêu nghiên cứu</a:t>
            </a:r>
            <a:endParaRPr lang="vi-VN" sz="2400" b="0" dirty="0">
              <a:solidFill>
                <a:schemeClr val="bg1">
                  <a:lumMod val="95000"/>
                </a:schemeClr>
              </a:solidFill>
              <a:effectLst/>
              <a:latin typeface="+mj-lt"/>
            </a:endParaRPr>
          </a:p>
          <a:p>
            <a:pPr rtl="0">
              <a:spcBef>
                <a:spcPts val="0"/>
              </a:spcBef>
              <a:spcAft>
                <a:spcPts val="500"/>
              </a:spcAft>
            </a:pPr>
            <a:r>
              <a:rPr lang="vi-VN" sz="2400" b="0" i="0" u="none" strike="noStrike" dirty="0">
                <a:solidFill>
                  <a:schemeClr val="bg1">
                    <a:lumMod val="95000"/>
                  </a:schemeClr>
                </a:solidFill>
                <a:effectLst/>
                <a:latin typeface="+mj-lt"/>
              </a:rPr>
              <a:t>- Khảo sát bằng bảng câu hỏi </a:t>
            </a:r>
            <a:r>
              <a:rPr lang="en-US" sz="2400" dirty="0" err="1">
                <a:solidFill>
                  <a:schemeClr val="bg1">
                    <a:lumMod val="95000"/>
                  </a:schemeClr>
                </a:solidFill>
                <a:latin typeface="Times New Roman" panose="02020603050405020304" pitchFamily="18" charset="0"/>
                <a:cs typeface="Times New Roman" panose="02020603050405020304" pitchFamily="18" charset="0"/>
              </a:rPr>
              <a:t>thông</a:t>
            </a:r>
            <a:r>
              <a:rPr lang="en-US" sz="2400" dirty="0">
                <a:solidFill>
                  <a:schemeClr val="bg1">
                    <a:lumMod val="95000"/>
                  </a:schemeClr>
                </a:solidFill>
                <a:latin typeface="Times New Roman" panose="02020603050405020304" pitchFamily="18" charset="0"/>
                <a:cs typeface="Times New Roman" panose="02020603050405020304" pitchFamily="18" charset="0"/>
              </a:rPr>
              <a:t> qua </a:t>
            </a:r>
            <a:r>
              <a:rPr lang="en-US" sz="2400" dirty="0" err="1">
                <a:solidFill>
                  <a:schemeClr val="bg1">
                    <a:lumMod val="95000"/>
                  </a:schemeClr>
                </a:solidFill>
                <a:latin typeface="Times New Roman" panose="02020603050405020304" pitchFamily="18" charset="0"/>
                <a:cs typeface="Times New Roman" panose="02020603050405020304" pitchFamily="18" charset="0"/>
              </a:rPr>
              <a:t>mã</a:t>
            </a:r>
            <a:r>
              <a:rPr lang="en-US" sz="2400" dirty="0">
                <a:solidFill>
                  <a:schemeClr val="bg1">
                    <a:lumMod val="95000"/>
                  </a:schemeClr>
                </a:solidFill>
                <a:latin typeface="Times New Roman" panose="02020603050405020304" pitchFamily="18" charset="0"/>
                <a:cs typeface="Times New Roman" panose="02020603050405020304" pitchFamily="18" charset="0"/>
              </a:rPr>
              <a:t> QR</a:t>
            </a:r>
            <a:endParaRPr lang="vi-VN" sz="2400" b="0" dirty="0">
              <a:solidFill>
                <a:schemeClr val="bg1">
                  <a:lumMod val="95000"/>
                </a:schemeClr>
              </a:solidFill>
              <a:effectLst/>
              <a:latin typeface="Times New Roman" panose="02020603050405020304" pitchFamily="18" charset="0"/>
              <a:cs typeface="Times New Roman" panose="02020603050405020304" pitchFamily="18" charset="0"/>
            </a:endParaRPr>
          </a:p>
          <a:p>
            <a:pPr rtl="0">
              <a:spcBef>
                <a:spcPts val="0"/>
              </a:spcBef>
              <a:spcAft>
                <a:spcPts val="500"/>
              </a:spcAft>
            </a:pPr>
            <a:r>
              <a:rPr lang="vi-VN" sz="2400" b="0" i="0" u="none" strike="noStrike" dirty="0">
                <a:solidFill>
                  <a:schemeClr val="bg1">
                    <a:lumMod val="95000"/>
                  </a:schemeClr>
                </a:solidFill>
                <a:effectLst/>
                <a:latin typeface="+mj-lt"/>
              </a:rPr>
              <a:t>- Phỏng vấn đối tượng khảo sát</a:t>
            </a:r>
            <a:endParaRPr lang="vi-VN" sz="2400" b="0" dirty="0">
              <a:solidFill>
                <a:schemeClr val="bg1">
                  <a:lumMod val="95000"/>
                </a:schemeClr>
              </a:solidFill>
              <a:effectLst/>
              <a:latin typeface="+mj-lt"/>
            </a:endParaRPr>
          </a:p>
          <a:p>
            <a:br>
              <a:rPr lang="vi-VN" sz="3600" dirty="0"/>
            </a:br>
            <a:endParaRPr lang="en-US" dirty="0"/>
          </a:p>
        </p:txBody>
      </p:sp>
      <p:sp>
        <p:nvSpPr>
          <p:cNvPr id="10" name="Title 2">
            <a:extLst>
              <a:ext uri="{FF2B5EF4-FFF2-40B4-BE49-F238E27FC236}">
                <a16:creationId xmlns:a16="http://schemas.microsoft.com/office/drawing/2014/main" id="{7E14081E-0DE0-C667-E862-E893CDE0E3DE}"/>
              </a:ext>
            </a:extLst>
          </p:cNvPr>
          <p:cNvSpPr>
            <a:spLocks noGrp="1"/>
          </p:cNvSpPr>
          <p:nvPr>
            <p:ph type="title"/>
          </p:nvPr>
        </p:nvSpPr>
        <p:spPr>
          <a:xfrm>
            <a:off x="492293" y="134619"/>
            <a:ext cx="7384500" cy="627900"/>
          </a:xfrm>
        </p:spPr>
        <p:txBody>
          <a:bodyPr/>
          <a:lstStyle/>
          <a:p>
            <a:pPr algn="ctr"/>
            <a:r>
              <a:rPr lang="en-US" dirty="0" err="1"/>
              <a:t>DỮ</a:t>
            </a:r>
            <a:r>
              <a:rPr lang="en-US" dirty="0"/>
              <a:t> </a:t>
            </a:r>
            <a:r>
              <a:rPr lang="en-US" dirty="0" err="1"/>
              <a:t>LIỆU</a:t>
            </a:r>
            <a:r>
              <a:rPr lang="en-US" dirty="0"/>
              <a:t> </a:t>
            </a:r>
            <a:r>
              <a:rPr lang="vi-VN" dirty="0"/>
              <a:t>THỨ CẤP </a:t>
            </a:r>
            <a:r>
              <a:rPr lang="en-US" dirty="0"/>
              <a:t> </a:t>
            </a:r>
          </a:p>
        </p:txBody>
      </p:sp>
      <p:pic>
        <p:nvPicPr>
          <p:cNvPr id="13314" name="Picture 2" descr="Tiết lộ 5 bước trong quá trình phỏng vấn để phát hiện ứng viên nói dối">
            <a:extLst>
              <a:ext uri="{FF2B5EF4-FFF2-40B4-BE49-F238E27FC236}">
                <a16:creationId xmlns:a16="http://schemas.microsoft.com/office/drawing/2014/main" id="{EFE6A48D-7BCD-447E-8A13-F1B67AD86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612" y="1390419"/>
            <a:ext cx="3875916" cy="2558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3EE406-A891-4399-5B6E-26BBB520C7C2}"/>
              </a:ext>
            </a:extLst>
          </p:cNvPr>
          <p:cNvSpPr txBox="1"/>
          <p:nvPr/>
        </p:nvSpPr>
        <p:spPr>
          <a:xfrm>
            <a:off x="5613148" y="531686"/>
            <a:ext cx="6077118"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(Hoàng)</a:t>
            </a:r>
            <a:endParaRPr lang="en-US" sz="2400" dirty="0"/>
          </a:p>
        </p:txBody>
      </p:sp>
    </p:spTree>
    <p:extLst>
      <p:ext uri="{BB962C8B-B14F-4D97-AF65-F5344CB8AC3E}">
        <p14:creationId xmlns:p14="http://schemas.microsoft.com/office/powerpoint/2010/main" val="315351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78665-7494-2B58-4CC1-9C692C914B43}"/>
              </a:ext>
            </a:extLst>
          </p:cNvPr>
          <p:cNvSpPr>
            <a:spLocks noGrp="1"/>
          </p:cNvSpPr>
          <p:nvPr>
            <p:ph type="body" idx="1"/>
          </p:nvPr>
        </p:nvSpPr>
        <p:spPr>
          <a:xfrm>
            <a:off x="565121" y="613135"/>
            <a:ext cx="8319934" cy="3369600"/>
          </a:xfrm>
        </p:spPr>
        <p:txBody>
          <a:bodyPr/>
          <a:lstStyle/>
          <a:p>
            <a:pPr marL="152400" indent="0" rtl="0">
              <a:spcBef>
                <a:spcPts val="0"/>
              </a:spcBef>
              <a:spcAft>
                <a:spcPts val="500"/>
              </a:spcAft>
              <a:buNone/>
            </a:pP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2400" b="1" dirty="0">
              <a:solidFill>
                <a:schemeClr val="bg1"/>
              </a:solidFill>
              <a:latin typeface="Times New Roman" panose="02020603050405020304" pitchFamily="18" charset="0"/>
              <a:cs typeface="Times New Roman" panose="02020603050405020304" pitchFamily="18" charset="0"/>
            </a:endParaRPr>
          </a:p>
          <a:p>
            <a:pPr marL="152400" indent="0" rtl="0">
              <a:spcBef>
                <a:spcPts val="0"/>
              </a:spcBef>
              <a:spcAft>
                <a:spcPts val="500"/>
              </a:spcAft>
              <a:buNone/>
            </a:pPr>
            <a:r>
              <a:rPr lang="vi-VN" sz="2400" b="0" i="0" u="none" strike="noStrike" dirty="0">
                <a:solidFill>
                  <a:schemeClr val="bg1"/>
                </a:solidFill>
                <a:effectLst/>
                <a:latin typeface="Times New Roman" panose="02020603050405020304" pitchFamily="18" charset="0"/>
                <a:cs typeface="Times New Roman" panose="02020603050405020304" pitchFamily="18" charset="0"/>
              </a:rPr>
              <a:t>- Lượng hóa các biến số giúp làm rõ mục tiêu nghiên cứu, từ đó thực hiện khảo sát bằng các phương pháp</a:t>
            </a:r>
            <a:endParaRPr lang="vi-VN" sz="2400" b="0" dirty="0">
              <a:solidFill>
                <a:schemeClr val="bg1"/>
              </a:solidFill>
              <a:effectLst/>
              <a:latin typeface="Times New Roman" panose="02020603050405020304" pitchFamily="18" charset="0"/>
              <a:cs typeface="Times New Roman" panose="02020603050405020304" pitchFamily="18" charset="0"/>
            </a:endParaRPr>
          </a:p>
          <a:p>
            <a:pPr marL="152400" indent="0" rtl="0">
              <a:spcBef>
                <a:spcPts val="0"/>
              </a:spcBef>
              <a:spcAft>
                <a:spcPts val="500"/>
              </a:spcAft>
              <a:buNone/>
            </a:pPr>
            <a:r>
              <a:rPr lang="vi-VN" sz="2400" b="0" i="0" u="none" strike="noStrike" dirty="0">
                <a:solidFill>
                  <a:schemeClr val="bg1"/>
                </a:solidFill>
                <a:effectLst/>
                <a:latin typeface="Times New Roman" panose="02020603050405020304" pitchFamily="18" charset="0"/>
                <a:cs typeface="Times New Roman" panose="02020603050405020304" pitchFamily="18" charset="0"/>
              </a:rPr>
              <a:t>- Tiến hành khảo sát trẻ em 10-15 tuổi</a:t>
            </a:r>
            <a:r>
              <a:rPr lang="vi-VN" sz="2400" dirty="0">
                <a:solidFill>
                  <a:schemeClr val="bg1"/>
                </a:solidFill>
                <a:latin typeface="Times New Roman" panose="02020603050405020304" pitchFamily="18" charset="0"/>
                <a:cs typeface="Times New Roman" panose="02020603050405020304" pitchFamily="18" charset="0"/>
              </a:rPr>
              <a:t> </a:t>
            </a:r>
            <a:r>
              <a:rPr lang="vi-VN" sz="2400" b="0" i="0" u="none" strike="noStrike" dirty="0">
                <a:solidFill>
                  <a:schemeClr val="bg1"/>
                </a:solidFill>
                <a:effectLst/>
                <a:latin typeface="Times New Roman" panose="02020603050405020304" pitchFamily="18" charset="0"/>
                <a:cs typeface="Times New Roman" panose="02020603050405020304" pitchFamily="18" charset="0"/>
              </a:rPr>
              <a:t>THCS ở địa bàn Gò Vấp và phụ huynh các em để thu thập thông tin nghiên cứu</a:t>
            </a:r>
            <a:endParaRPr lang="vi-VN" sz="2400" b="0" dirty="0">
              <a:solidFill>
                <a:schemeClr val="bg1"/>
              </a:solidFill>
              <a:effectLst/>
              <a:latin typeface="Times New Roman" panose="02020603050405020304" pitchFamily="18" charset="0"/>
              <a:cs typeface="Times New Roman" panose="02020603050405020304" pitchFamily="18" charset="0"/>
            </a:endParaRPr>
          </a:p>
          <a:p>
            <a:pPr marL="495300" indent="-342900" algn="just">
              <a:spcAft>
                <a:spcPts val="800"/>
              </a:spcAft>
              <a:buFontTx/>
              <a:buChar char="-"/>
            </a:pP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mã</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QR</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trẻ</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ở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Gò</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tuổi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10-</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15t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THCS </a:t>
            </a:r>
          </a:p>
          <a:p>
            <a:pPr marL="495300" indent="-342900" algn="just">
              <a:spcAft>
                <a:spcPts val="800"/>
              </a:spcAft>
              <a:buFontTx/>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phụ</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huynh</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AAF863D-7612-7FA7-1169-071A9554107B}"/>
              </a:ext>
            </a:extLst>
          </p:cNvPr>
          <p:cNvSpPr>
            <a:spLocks noGrp="1"/>
          </p:cNvSpPr>
          <p:nvPr>
            <p:ph type="title"/>
          </p:nvPr>
        </p:nvSpPr>
        <p:spPr>
          <a:xfrm>
            <a:off x="492293" y="134619"/>
            <a:ext cx="7384500" cy="627900"/>
          </a:xfrm>
        </p:spPr>
        <p:txBody>
          <a:bodyPr/>
          <a:lstStyle/>
          <a:p>
            <a:pPr algn="ctr"/>
            <a:r>
              <a:rPr lang="en-US" dirty="0" err="1"/>
              <a:t>DỮ</a:t>
            </a:r>
            <a:r>
              <a:rPr lang="en-US" dirty="0"/>
              <a:t> </a:t>
            </a:r>
            <a:r>
              <a:rPr lang="en-US" dirty="0" err="1"/>
              <a:t>LIỆU</a:t>
            </a:r>
            <a:r>
              <a:rPr lang="en-US" dirty="0"/>
              <a:t> </a:t>
            </a:r>
            <a:r>
              <a:rPr lang="vi-VN" dirty="0"/>
              <a:t>THỨ CẤP </a:t>
            </a:r>
            <a:r>
              <a:rPr lang="en-US" dirty="0"/>
              <a:t> </a:t>
            </a:r>
          </a:p>
        </p:txBody>
      </p:sp>
      <p:sp>
        <p:nvSpPr>
          <p:cNvPr id="4" name="TextBox 3">
            <a:extLst>
              <a:ext uri="{FF2B5EF4-FFF2-40B4-BE49-F238E27FC236}">
                <a16:creationId xmlns:a16="http://schemas.microsoft.com/office/drawing/2014/main" id="{B0FA2DE1-0D40-CC09-E525-855F6C221AFF}"/>
              </a:ext>
            </a:extLst>
          </p:cNvPr>
          <p:cNvSpPr txBox="1"/>
          <p:nvPr/>
        </p:nvSpPr>
        <p:spPr>
          <a:xfrm>
            <a:off x="5613148" y="531686"/>
            <a:ext cx="6077118"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(Hoàng)</a:t>
            </a:r>
            <a:endParaRPr lang="en-US" sz="2400" dirty="0"/>
          </a:p>
        </p:txBody>
      </p:sp>
    </p:spTree>
    <p:extLst>
      <p:ext uri="{BB962C8B-B14F-4D97-AF65-F5344CB8AC3E}">
        <p14:creationId xmlns:p14="http://schemas.microsoft.com/office/powerpoint/2010/main" val="195512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A22BC-5AFA-D165-1650-5ADC2A2A751A}"/>
              </a:ext>
            </a:extLst>
          </p:cNvPr>
          <p:cNvSpPr>
            <a:spLocks noGrp="1"/>
          </p:cNvSpPr>
          <p:nvPr>
            <p:ph type="body" idx="1"/>
          </p:nvPr>
        </p:nvSpPr>
        <p:spPr>
          <a:xfrm>
            <a:off x="224676" y="1018241"/>
            <a:ext cx="4209869" cy="2311500"/>
          </a:xfrm>
        </p:spPr>
        <p:txBody>
          <a:bodyPr/>
          <a:lstStyle/>
          <a:p>
            <a:pPr indent="0">
              <a:lnSpc>
                <a:spcPct val="130000"/>
              </a:lnSpc>
              <a:spcAft>
                <a:spcPts val="600"/>
              </a:spcAft>
              <a:buNone/>
            </a:pPr>
            <a:r>
              <a:rPr lang="vi-VN" sz="2400" kern="100" dirty="0">
                <a:effectLst/>
                <a:latin typeface="Times New Roman" panose="02020603050405020304" pitchFamily="18" charset="0"/>
                <a:ea typeface="Aptos" panose="020B0004020202020204" pitchFamily="34" charset="0"/>
                <a:cs typeface="Times New Roman" panose="02020603050405020304" pitchFamily="18" charset="0"/>
              </a:rPr>
              <a:t>Bước 1: Kiểm tra lại các </a:t>
            </a:r>
            <a:r>
              <a:rPr lang="en-US" sz="2400" kern="100" dirty="0" err="1">
                <a:latin typeface="Times New Roman" panose="02020603050405020304" pitchFamily="18" charset="0"/>
                <a:ea typeface="Aptos" panose="020B0004020202020204" pitchFamily="34" charset="0"/>
                <a:cs typeface="Times New Roman" panose="02020603050405020304" pitchFamily="18" charset="0"/>
              </a:rPr>
              <a:t>bản</a:t>
            </a:r>
            <a:r>
              <a:rPr lang="en-US" sz="2400" kern="100" dirty="0">
                <a:latin typeface="Times New Roman" panose="02020603050405020304" pitchFamily="18" charset="0"/>
                <a:ea typeface="Aptos" panose="020B0004020202020204" pitchFamily="34" charset="0"/>
                <a:cs typeface="Times New Roman" panose="02020603050405020304" pitchFamily="18" charset="0"/>
              </a:rPr>
              <a:t> </a:t>
            </a:r>
            <a:r>
              <a:rPr lang="vi-VN" sz="2400" kern="100" dirty="0">
                <a:effectLst/>
                <a:latin typeface="Times New Roman" panose="02020603050405020304" pitchFamily="18" charset="0"/>
                <a:ea typeface="Aptos" panose="020B0004020202020204" pitchFamily="34" charset="0"/>
                <a:cs typeface="Times New Roman" panose="02020603050405020304" pitchFamily="18" charset="0"/>
              </a:rPr>
              <a:t> khảo sát. Tiến hành sàng lọc các</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vi-VN" sz="2400" kern="100" dirty="0">
                <a:effectLst/>
                <a:latin typeface="Times New Roman" panose="02020603050405020304" pitchFamily="18" charset="0"/>
                <a:ea typeface="Aptos" panose="020B0004020202020204" pitchFamily="34" charset="0"/>
                <a:cs typeface="Times New Roman" panose="02020603050405020304" pitchFamily="18" charset="0"/>
              </a:rPr>
              <a:t> khảo sát không trả lời đủ và chỉ trả lời một đáp án cho các câu hỏi.</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58E55EE9-C775-33E6-9188-7D32A4A58402}"/>
              </a:ext>
            </a:extLst>
          </p:cNvPr>
          <p:cNvSpPr>
            <a:spLocks noGrp="1"/>
          </p:cNvSpPr>
          <p:nvPr>
            <p:ph type="title"/>
          </p:nvPr>
        </p:nvSpPr>
        <p:spPr>
          <a:xfrm>
            <a:off x="507070" y="134060"/>
            <a:ext cx="7854950"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a:t>
            </a:r>
            <a:endParaRPr lang="en-US" sz="4400" dirty="0">
              <a:solidFill>
                <a:srgbClr val="FA5B41"/>
              </a:solidFill>
              <a:latin typeface="Times New Roman" panose="02020603050405020304" pitchFamily="18" charset="0"/>
              <a:cs typeface="Times New Roman" panose="02020603050405020304" pitchFamily="18" charset="0"/>
            </a:endParaRPr>
          </a:p>
        </p:txBody>
      </p:sp>
      <p:pic>
        <p:nvPicPr>
          <p:cNvPr id="14342" name="Picture 6" descr="50 câu hỏi khảo sát sau đào tạo hay nhất">
            <a:extLst>
              <a:ext uri="{FF2B5EF4-FFF2-40B4-BE49-F238E27FC236}">
                <a16:creationId xmlns:a16="http://schemas.microsoft.com/office/drawing/2014/main" id="{E0A3F93E-78E9-0E51-BF2F-D84E85017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69601"/>
            <a:ext cx="4347324" cy="350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A7E627-191C-DD79-9200-9CFD4AD3E6F6}"/>
              </a:ext>
            </a:extLst>
          </p:cNvPr>
          <p:cNvSpPr txBox="1"/>
          <p:nvPr/>
        </p:nvSpPr>
        <p:spPr>
          <a:xfrm>
            <a:off x="7964191" y="535335"/>
            <a:ext cx="4692112" cy="400110"/>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a:t>
            </a:r>
            <a:r>
              <a:rPr lang="en-US" sz="2000" dirty="0" err="1">
                <a:solidFill>
                  <a:schemeClr val="bg1"/>
                </a:solidFill>
                <a:latin typeface="Times New Roman" panose="02020603050405020304" pitchFamily="18" charset="0"/>
                <a:cs typeface="Times New Roman" panose="02020603050405020304" pitchFamily="18" charset="0"/>
              </a:rPr>
              <a:t>Trường</a:t>
            </a:r>
            <a:r>
              <a:rPr lang="en-US" sz="2000" dirty="0">
                <a:solidFill>
                  <a:schemeClr val="bg1"/>
                </a:solidFill>
                <a:latin typeface="Times New Roman" panose="02020603050405020304" pitchFamily="18"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26063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A22BC-5AFA-D165-1650-5ADC2A2A751A}"/>
              </a:ext>
            </a:extLst>
          </p:cNvPr>
          <p:cNvSpPr>
            <a:spLocks noGrp="1"/>
          </p:cNvSpPr>
          <p:nvPr>
            <p:ph type="body" idx="1"/>
          </p:nvPr>
        </p:nvSpPr>
        <p:spPr>
          <a:xfrm>
            <a:off x="433954" y="1095732"/>
            <a:ext cx="4032141" cy="2311500"/>
          </a:xfrm>
        </p:spPr>
        <p:txBody>
          <a:bodyPr/>
          <a:lstStyle/>
          <a:p>
            <a:pPr marL="139700" indent="0" algn="just">
              <a:buNone/>
            </a:pPr>
            <a:r>
              <a:rPr lang="vi-VN" sz="2400" dirty="0">
                <a:effectLst/>
                <a:latin typeface="Times New Roman" panose="02020603050405020304" pitchFamily="18" charset="0"/>
                <a:ea typeface="Aptos" panose="020B0004020202020204" pitchFamily="34" charset="0"/>
              </a:rPr>
              <a:t>Bước 2: Tất cả các dữ liệu </a:t>
            </a:r>
            <a:r>
              <a:rPr lang="en-US" sz="2400" dirty="0" err="1">
                <a:latin typeface="Times New Roman" panose="02020603050405020304" pitchFamily="18" charset="0"/>
                <a:ea typeface="Aptos" panose="020B0004020202020204" pitchFamily="34" charset="0"/>
              </a:rPr>
              <a:t>bản</a:t>
            </a:r>
            <a:r>
              <a:rPr lang="vi-VN" sz="2400" dirty="0">
                <a:effectLst/>
                <a:latin typeface="Times New Roman" panose="02020603050405020304" pitchFamily="18" charset="0"/>
                <a:ea typeface="Aptos" panose="020B0004020202020204" pitchFamily="34" charset="0"/>
              </a:rPr>
              <a:t> khảo sát được tổng hợp, nhập liệu trên phần mềm Google Sheet và lưu trữ trên Google Drive của nhóm</a:t>
            </a:r>
            <a:endParaRPr lang="en-US" sz="1800" dirty="0"/>
          </a:p>
        </p:txBody>
      </p:sp>
      <p:pic>
        <p:nvPicPr>
          <p:cNvPr id="15362" name="Picture 2" descr="NHẬP DỮ LIỆU HÌNH ẢNH - BPO.MP">
            <a:extLst>
              <a:ext uri="{FF2B5EF4-FFF2-40B4-BE49-F238E27FC236}">
                <a16:creationId xmlns:a16="http://schemas.microsoft.com/office/drawing/2014/main" id="{FA9E3EC8-D829-BDB0-9F1C-44C416238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095" y="1208719"/>
            <a:ext cx="4530671" cy="30174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84009-7959-9766-FC6A-82DD019B3F47}"/>
              </a:ext>
            </a:extLst>
          </p:cNvPr>
          <p:cNvSpPr txBox="1"/>
          <p:nvPr/>
        </p:nvSpPr>
        <p:spPr>
          <a:xfrm>
            <a:off x="7870036" y="583444"/>
            <a:ext cx="469211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Trường</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sp>
        <p:nvSpPr>
          <p:cNvPr id="6" name="Title 2">
            <a:extLst>
              <a:ext uri="{FF2B5EF4-FFF2-40B4-BE49-F238E27FC236}">
                <a16:creationId xmlns:a16="http://schemas.microsoft.com/office/drawing/2014/main" id="{CFC1F41C-098C-B2F1-AF6C-B84605061704}"/>
              </a:ext>
            </a:extLst>
          </p:cNvPr>
          <p:cNvSpPr>
            <a:spLocks noGrp="1"/>
          </p:cNvSpPr>
          <p:nvPr>
            <p:ph type="title"/>
          </p:nvPr>
        </p:nvSpPr>
        <p:spPr>
          <a:xfrm>
            <a:off x="507070" y="134060"/>
            <a:ext cx="7854950"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22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A22BC-5AFA-D165-1650-5ADC2A2A751A}"/>
              </a:ext>
            </a:extLst>
          </p:cNvPr>
          <p:cNvSpPr>
            <a:spLocks noGrp="1"/>
          </p:cNvSpPr>
          <p:nvPr>
            <p:ph type="body" idx="1"/>
          </p:nvPr>
        </p:nvSpPr>
        <p:spPr>
          <a:xfrm>
            <a:off x="362131" y="884234"/>
            <a:ext cx="4209869" cy="2311500"/>
          </a:xfrm>
        </p:spPr>
        <p:txBody>
          <a:bodyPr/>
          <a:lstStyle/>
          <a:p>
            <a:pPr indent="0">
              <a:lnSpc>
                <a:spcPct val="130000"/>
              </a:lnSpc>
              <a:spcAft>
                <a:spcPts val="600"/>
              </a:spcAft>
              <a:buNone/>
            </a:pPr>
            <a:r>
              <a:rPr lang="vi-VN" sz="2400" kern="100" dirty="0">
                <a:effectLst/>
                <a:latin typeface="Times New Roman" panose="02020603050405020304" pitchFamily="18" charset="0"/>
                <a:ea typeface="Aptos" panose="020B0004020202020204" pitchFamily="34" charset="0"/>
                <a:cs typeface="Times New Roman" panose="02020603050405020304" pitchFamily="18" charset="0"/>
              </a:rPr>
              <a:t>Bước 3: Tiến hành sử dụng công cụ SPSS để phân tích dữ liệu thì thu thập được các kết quả có độ chính xác và tin cậy cao.</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6386" name="Picture 2" descr="SPSS là gì? Cách sử dụng phần mềm SPSS trong nghiên cứu khoa học">
            <a:extLst>
              <a:ext uri="{FF2B5EF4-FFF2-40B4-BE49-F238E27FC236}">
                <a16:creationId xmlns:a16="http://schemas.microsoft.com/office/drawing/2014/main" id="{2B4A3EE9-4FA5-B5C5-4101-F073C1C8F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752" y="1287190"/>
            <a:ext cx="4492572" cy="283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77C94D-957B-A877-6104-FC7CC56D7AEE}"/>
              </a:ext>
            </a:extLst>
          </p:cNvPr>
          <p:cNvSpPr txBox="1"/>
          <p:nvPr/>
        </p:nvSpPr>
        <p:spPr>
          <a:xfrm>
            <a:off x="7638727" y="561930"/>
            <a:ext cx="4692112"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Trường</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sp>
        <p:nvSpPr>
          <p:cNvPr id="6" name="Title 2">
            <a:extLst>
              <a:ext uri="{FF2B5EF4-FFF2-40B4-BE49-F238E27FC236}">
                <a16:creationId xmlns:a16="http://schemas.microsoft.com/office/drawing/2014/main" id="{E39EFD8A-C46C-7D86-4DFE-01739E00C636}"/>
              </a:ext>
            </a:extLst>
          </p:cNvPr>
          <p:cNvSpPr>
            <a:spLocks noGrp="1"/>
          </p:cNvSpPr>
          <p:nvPr>
            <p:ph type="title"/>
          </p:nvPr>
        </p:nvSpPr>
        <p:spPr>
          <a:xfrm>
            <a:off x="507070" y="134060"/>
            <a:ext cx="7854950"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8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iểm họa từ bạo lực mạng">
            <a:extLst>
              <a:ext uri="{FF2B5EF4-FFF2-40B4-BE49-F238E27FC236}">
                <a16:creationId xmlns:a16="http://schemas.microsoft.com/office/drawing/2014/main" id="{851148AD-D02C-0EDC-75FA-E4CC9182615D}"/>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154639" y="1118980"/>
            <a:ext cx="3989361" cy="265957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A73A22BC-5AFA-D165-1650-5ADC2A2A751A}"/>
              </a:ext>
            </a:extLst>
          </p:cNvPr>
          <p:cNvSpPr>
            <a:spLocks noGrp="1"/>
          </p:cNvSpPr>
          <p:nvPr>
            <p:ph type="body" idx="1"/>
          </p:nvPr>
        </p:nvSpPr>
        <p:spPr>
          <a:xfrm>
            <a:off x="507070" y="701290"/>
            <a:ext cx="4857949" cy="2791065"/>
          </a:xfrm>
        </p:spPr>
        <p:txBody>
          <a:bodyPr/>
          <a:lstStyle/>
          <a:p>
            <a:pPr indent="0" algn="just">
              <a:lnSpc>
                <a:spcPct val="130000"/>
              </a:lnSpc>
              <a:spcAft>
                <a:spcPts val="600"/>
              </a:spcAft>
              <a:buNone/>
            </a:pPr>
            <a:r>
              <a:rPr lang="vi-VN" sz="2400" kern="100" dirty="0">
                <a:effectLst/>
                <a:latin typeface="Times New Roman" panose="02020603050405020304" pitchFamily="18" charset="0"/>
                <a:ea typeface="Aptos" panose="020B0004020202020204" pitchFamily="34" charset="0"/>
                <a:cs typeface="Times New Roman" panose="02020603050405020304" pitchFamily="18" charset="0"/>
              </a:rPr>
              <a:t>Bước 4: Tạo báo cáo kết quả bằng cách sử dụng các bảng, số liệu. Có thể biểu diễn ảnh hưởng của mạng xã hội đến hành vi bạo lực mạng của trẻ em từ 10 đến 15 tuồi tại các trường Trung học cơ sở công lập tại quận Gò Vấp ở thời điểm khảo sát có sự thay đổi so với các báo cáo tương tự trước đây.</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FCA5CD5-5759-8375-10E6-C39B3258DCF9}"/>
              </a:ext>
            </a:extLst>
          </p:cNvPr>
          <p:cNvSpPr txBox="1"/>
          <p:nvPr/>
        </p:nvSpPr>
        <p:spPr>
          <a:xfrm>
            <a:off x="7857366" y="547401"/>
            <a:ext cx="469338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t>
            </a:r>
            <a:r>
              <a:rPr lang="en-US" sz="2400" dirty="0" err="1">
                <a:solidFill>
                  <a:schemeClr val="bg1"/>
                </a:solidFill>
                <a:latin typeface="Times New Roman" panose="02020603050405020304" pitchFamily="18" charset="0"/>
                <a:cs typeface="Times New Roman" panose="02020603050405020304" pitchFamily="18" charset="0"/>
              </a:rPr>
              <a:t>Trường</a:t>
            </a:r>
            <a:r>
              <a:rPr lang="en-US" sz="2400" dirty="0">
                <a:solidFill>
                  <a:schemeClr val="bg1"/>
                </a:solidFill>
                <a:latin typeface="Times New Roman" panose="02020603050405020304" pitchFamily="18" charset="0"/>
                <a:cs typeface="Times New Roman" panose="02020603050405020304" pitchFamily="18" charset="0"/>
              </a:rPr>
              <a:t>)</a:t>
            </a:r>
            <a:endParaRPr lang="en-US" sz="2400" dirty="0"/>
          </a:p>
        </p:txBody>
      </p:sp>
      <p:sp>
        <p:nvSpPr>
          <p:cNvPr id="6" name="Title 2">
            <a:extLst>
              <a:ext uri="{FF2B5EF4-FFF2-40B4-BE49-F238E27FC236}">
                <a16:creationId xmlns:a16="http://schemas.microsoft.com/office/drawing/2014/main" id="{91DE95E4-F95C-CB62-091B-C6E5F8CC6EC4}"/>
              </a:ext>
            </a:extLst>
          </p:cNvPr>
          <p:cNvSpPr>
            <a:spLocks noGrp="1"/>
          </p:cNvSpPr>
          <p:nvPr>
            <p:ph type="title"/>
          </p:nvPr>
        </p:nvSpPr>
        <p:spPr>
          <a:xfrm>
            <a:off x="507070" y="134060"/>
            <a:ext cx="7854950"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15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923B1-104B-133B-1A4C-5C7E3FDFA050}"/>
              </a:ext>
            </a:extLst>
          </p:cNvPr>
          <p:cNvSpPr>
            <a:spLocks noGrp="1"/>
          </p:cNvSpPr>
          <p:nvPr>
            <p:ph type="body" idx="1"/>
          </p:nvPr>
        </p:nvSpPr>
        <p:spPr>
          <a:xfrm>
            <a:off x="624027" y="692777"/>
            <a:ext cx="4296685" cy="3369600"/>
          </a:xfrm>
        </p:spPr>
        <p:txBody>
          <a:bodyPr/>
          <a:lstStyle/>
          <a:p>
            <a:pPr marL="152400" indent="0" algn="just">
              <a:buNone/>
            </a:pPr>
            <a:r>
              <a:rPr lang="en-US" sz="2400" u="sng"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2400" u="sng"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ghi chép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liệu phỏng vấn (phân tích tường thuật)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bỏ</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cuộc</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phỏng vấn </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cuộc phỏng vấn không vào ý chính cần trả lời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trả lời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đủ dữ liệu </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cuộc</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phỏng vấn không hỏi và trả lời hết câu hỏi .</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pic>
        <p:nvPicPr>
          <p:cNvPr id="21506" name="Picture 2" descr="Kỹ năng phỏng vấn tuyển dụng: 4 bước cần thiết để có một cuộc phỏng vấn  chuyên nghiệp - Base Resources">
            <a:extLst>
              <a:ext uri="{FF2B5EF4-FFF2-40B4-BE49-F238E27FC236}">
                <a16:creationId xmlns:a16="http://schemas.microsoft.com/office/drawing/2014/main" id="{1E62C8FD-B649-23DB-04C2-ED140AC90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0" t="2052" r="18465" b="-1"/>
          <a:stretch/>
        </p:blipFill>
        <p:spPr bwMode="auto">
          <a:xfrm>
            <a:off x="5054650" y="991892"/>
            <a:ext cx="3977413" cy="35431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73287F81-5D5F-EB34-F57C-DFB8755CCCE1}"/>
              </a:ext>
            </a:extLst>
          </p:cNvPr>
          <p:cNvSpPr txBox="1">
            <a:spLocks/>
          </p:cNvSpPr>
          <p:nvPr/>
        </p:nvSpPr>
        <p:spPr>
          <a:xfrm>
            <a:off x="655470" y="78255"/>
            <a:ext cx="7262980" cy="6772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400"/>
              <a:buFont typeface="Rajdhani"/>
              <a:buNone/>
              <a:defRPr sz="3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9pPr>
          </a:lstStyle>
          <a:p>
            <a:pPr algn="ctr"/>
            <a:r>
              <a:rPr lang="vi-VN"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a:solidFill>
                  <a:srgbClr val="FA5B41"/>
                </a:solidFill>
                <a:latin typeface="Times New Roman" panose="02020603050405020304" pitchFamily="18" charset="0"/>
                <a:cs typeface="Times New Roman" panose="02020603050405020304" pitchFamily="18" charset="0"/>
              </a:rPr>
              <a:t>(</a:t>
            </a:r>
            <a:r>
              <a:rPr lang="en-US" sz="2800" kern="100" dirty="0" err="1">
                <a:solidFill>
                  <a:srgbClr val="FA5B41"/>
                </a:solidFill>
                <a:latin typeface="Times New Roman" panose="02020603050405020304" pitchFamily="18" charset="0"/>
                <a:cs typeface="Times New Roman" panose="02020603050405020304" pitchFamily="18" charset="0"/>
              </a:rPr>
              <a:t>ĐỊNH</a:t>
            </a:r>
            <a:r>
              <a:rPr lang="en-US" sz="2800" kern="100" dirty="0">
                <a:solidFill>
                  <a:srgbClr val="FA5B41"/>
                </a:solidFill>
                <a:latin typeface="Times New Roman" panose="02020603050405020304" pitchFamily="18" charset="0"/>
                <a:cs typeface="Times New Roman" panose="02020603050405020304" pitchFamily="18" charset="0"/>
              </a:rPr>
              <a:t> </a:t>
            </a:r>
            <a:r>
              <a:rPr lang="en-US" sz="2800" kern="100" dirty="0" err="1">
                <a:solidFill>
                  <a:srgbClr val="FA5B41"/>
                </a:solidFill>
                <a:latin typeface="Times New Roman" panose="02020603050405020304" pitchFamily="18" charset="0"/>
                <a:cs typeface="Times New Roman" panose="02020603050405020304" pitchFamily="18" charset="0"/>
              </a:rPr>
              <a:t>TÍNH</a:t>
            </a:r>
            <a:r>
              <a:rPr lang="en-US" sz="2800" kern="100" dirty="0">
                <a:solidFill>
                  <a:srgbClr val="FA5B41"/>
                </a:solidFill>
                <a:latin typeface="Times New Roman" panose="02020603050405020304" pitchFamily="18" charset="0"/>
                <a:cs typeface="Times New Roman" panose="02020603050405020304" pitchFamily="18" charset="0"/>
              </a:rPr>
              <a:t> ) </a:t>
            </a:r>
            <a:r>
              <a:rPr lang="en-US" sz="2800" b="0" kern="100" dirty="0">
                <a:solidFill>
                  <a:schemeClr val="bg1"/>
                </a:solidFill>
                <a:latin typeface="Times New Roman" panose="02020603050405020304" pitchFamily="18" charset="0"/>
                <a:cs typeface="Times New Roman" panose="02020603050405020304" pitchFamily="18" charset="0"/>
              </a:rPr>
              <a:t>Khanh</a:t>
            </a:r>
            <a:endParaRPr lang="en-US" sz="4400" b="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88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923B1-104B-133B-1A4C-5C7E3FDFA050}"/>
              </a:ext>
            </a:extLst>
          </p:cNvPr>
          <p:cNvSpPr>
            <a:spLocks noGrp="1"/>
          </p:cNvSpPr>
          <p:nvPr>
            <p:ph type="body" idx="1"/>
          </p:nvPr>
        </p:nvSpPr>
        <p:spPr>
          <a:xfrm>
            <a:off x="407051" y="824957"/>
            <a:ext cx="3901478" cy="3369600"/>
          </a:xfrm>
        </p:spPr>
        <p:txBody>
          <a:bodyPr/>
          <a:lstStyle/>
          <a:p>
            <a:pPr marL="342900" lvl="0" indent="-342900" algn="just">
              <a:lnSpc>
                <a:spcPct val="150000"/>
              </a:lnSpc>
              <a:spcAft>
                <a:spcPts val="800"/>
              </a:spcAft>
              <a:buFont typeface="Courier New" panose="02070309020205020404" pitchFamily="49" charset="0"/>
              <a:buChar char="o"/>
            </a:pPr>
            <a:r>
              <a:rPr lang="en-US" sz="2400" dirty="0" err="1">
                <a:solidFill>
                  <a:schemeClr val="bg1"/>
                </a:solidFill>
                <a:latin typeface="Times New Roman" panose="02020603050405020304" pitchFamily="18" charset="0"/>
                <a:cs typeface="Times New Roman" panose="02020603050405020304" pitchFamily="18" charset="0"/>
              </a:rPr>
              <a:t>Bước</a:t>
            </a:r>
            <a:r>
              <a:rPr lang="en-US" sz="2400" dirty="0">
                <a:solidFill>
                  <a:schemeClr val="bg1"/>
                </a:solidFill>
                <a:latin typeface="Times New Roman" panose="02020603050405020304" pitchFamily="18" charset="0"/>
                <a:cs typeface="Times New Roman" panose="02020603050405020304" pitchFamily="18" charset="0"/>
              </a:rPr>
              <a:t> 2: </a:t>
            </a:r>
            <a:r>
              <a:rPr lang="en-US" sz="2400" dirty="0" err="1">
                <a:solidFill>
                  <a:schemeClr val="bg1"/>
                </a:solidFill>
                <a:latin typeface="Times New Roman" panose="02020603050405020304" pitchFamily="18" charset="0"/>
                <a:cs typeface="Times New Roman" panose="02020603050405020304" pitchFamily="18" charset="0"/>
              </a:rPr>
              <a:t>Tất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cuộc</a:t>
            </a:r>
            <a:r>
              <a:rPr lang="vi-VN" sz="2400" dirty="0">
                <a:solidFill>
                  <a:schemeClr val="bg1"/>
                </a:solidFill>
                <a:latin typeface="Times New Roman" panose="02020603050405020304" pitchFamily="18" charset="0"/>
                <a:cs typeface="Times New Roman" panose="02020603050405020304" pitchFamily="18" charset="0"/>
              </a:rPr>
              <a:t> phỏng vẩn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được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lọc</a:t>
            </a:r>
            <a:r>
              <a:rPr lang="vi-VN" sz="2400" dirty="0">
                <a:solidFill>
                  <a:schemeClr val="bg1"/>
                </a:solidFill>
                <a:latin typeface="Times New Roman" panose="02020603050405020304" pitchFamily="18" charset="0"/>
                <a:cs typeface="Times New Roman" panose="02020603050405020304" pitchFamily="18" charset="0"/>
              </a:rPr>
              <a:t> và ghi chép </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được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hợp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phần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mềm</a:t>
            </a:r>
            <a:r>
              <a:rPr lang="en-US" sz="2400" dirty="0">
                <a:solidFill>
                  <a:schemeClr val="bg1"/>
                </a:solidFill>
                <a:latin typeface="Times New Roman" panose="02020603050405020304" pitchFamily="18" charset="0"/>
                <a:cs typeface="Times New Roman" panose="02020603050405020304" pitchFamily="18" charset="0"/>
              </a:rPr>
              <a:t> Google Sheet. </a:t>
            </a:r>
            <a:r>
              <a:rPr lang="en-US" sz="2400" dirty="0" err="1">
                <a:solidFill>
                  <a:schemeClr val="bg1"/>
                </a:solidFill>
                <a:latin typeface="Times New Roman" panose="02020603050405020304" pitchFamily="18" charset="0"/>
                <a:cs typeface="Times New Roman" panose="02020603050405020304" pitchFamily="18" charset="0"/>
              </a:rPr>
              <a:t>Cuối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cùng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được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lưu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bằng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tài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khoản</a:t>
            </a:r>
            <a:r>
              <a:rPr lang="en-US" sz="2400" dirty="0">
                <a:solidFill>
                  <a:schemeClr val="bg1"/>
                </a:solidFill>
                <a:latin typeface="Times New Roman" panose="02020603050405020304" pitchFamily="18" charset="0"/>
                <a:cs typeface="Times New Roman" panose="02020603050405020304" pitchFamily="18" charset="0"/>
              </a:rPr>
              <a:t> Google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nhóm</a:t>
            </a:r>
            <a:r>
              <a:rPr lang="en-US" sz="2400" dirty="0">
                <a:solidFill>
                  <a:schemeClr val="bg1"/>
                </a:solidFill>
                <a:latin typeface="Times New Roman" panose="02020603050405020304" pitchFamily="18" charset="0"/>
                <a:cs typeface="Times New Roman" panose="02020603050405020304" pitchFamily="18" charset="0"/>
              </a:rPr>
              <a:t> </a:t>
            </a:r>
          </a:p>
          <a:p>
            <a:endParaRPr lang="en-US" dirty="0"/>
          </a:p>
        </p:txBody>
      </p:sp>
      <p:pic>
        <p:nvPicPr>
          <p:cNvPr id="22534" name="Picture 6" descr="Lưu trữ dữ liệu là gì? Các phương pháp lưu trữ dữ liệu và lợi ích mang lại">
            <a:extLst>
              <a:ext uri="{FF2B5EF4-FFF2-40B4-BE49-F238E27FC236}">
                <a16:creationId xmlns:a16="http://schemas.microsoft.com/office/drawing/2014/main" id="{01763A19-8351-C086-0AB5-41291FB18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261" y="1224366"/>
            <a:ext cx="4567378" cy="257078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D9619579-16F3-9678-CA40-83EAB3511C98}"/>
              </a:ext>
            </a:extLst>
          </p:cNvPr>
          <p:cNvSpPr txBox="1">
            <a:spLocks/>
          </p:cNvSpPr>
          <p:nvPr/>
        </p:nvSpPr>
        <p:spPr>
          <a:xfrm>
            <a:off x="769438" y="248736"/>
            <a:ext cx="7078183" cy="6772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400"/>
              <a:buFont typeface="Rajdhani"/>
              <a:buNone/>
              <a:defRPr sz="3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2pPr>
            <a:lvl3pPr marR="0" lvl="2"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3pPr>
            <a:lvl4pPr marR="0" lvl="3"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4pPr>
            <a:lvl5pPr marR="0" lvl="4"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5pPr>
            <a:lvl6pPr marR="0" lvl="5"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6pPr>
            <a:lvl7pPr marR="0" lvl="6"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7pPr>
            <a:lvl8pPr marR="0" lvl="7"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8pPr>
            <a:lvl9pPr marR="0" lvl="8" algn="l" rtl="0">
              <a:lnSpc>
                <a:spcPct val="100000"/>
              </a:lnSpc>
              <a:spcBef>
                <a:spcPts val="0"/>
              </a:spcBef>
              <a:spcAft>
                <a:spcPts val="0"/>
              </a:spcAft>
              <a:buClr>
                <a:schemeClr val="accent2"/>
              </a:buClr>
              <a:buSzPts val="3400"/>
              <a:buFont typeface="Rajdhani"/>
              <a:buNone/>
              <a:defRPr sz="3400" b="1" i="0" u="none" strike="noStrike" cap="none">
                <a:solidFill>
                  <a:schemeClr val="accent2"/>
                </a:solidFill>
                <a:latin typeface="Rajdhani"/>
                <a:ea typeface="Rajdhani"/>
                <a:cs typeface="Rajdhani"/>
                <a:sym typeface="Rajdhani"/>
              </a:defRPr>
            </a:lvl9pPr>
          </a:lstStyle>
          <a:p>
            <a:pPr algn="ctr"/>
            <a:r>
              <a:rPr lang="vi-VN"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4400" kern="100" dirty="0">
                <a:solidFill>
                  <a:srgbClr val="FA5B41"/>
                </a:solidFill>
                <a:latin typeface="Times New Roman" panose="02020603050405020304" pitchFamily="18" charset="0"/>
                <a:cs typeface="Times New Roman" panose="02020603050405020304" pitchFamily="18" charset="0"/>
              </a:rPr>
              <a:t> </a:t>
            </a:r>
            <a:r>
              <a:rPr lang="en-US" sz="2800" kern="100" dirty="0">
                <a:solidFill>
                  <a:srgbClr val="FA5B41"/>
                </a:solidFill>
                <a:latin typeface="Times New Roman" panose="02020603050405020304" pitchFamily="18" charset="0"/>
                <a:cs typeface="Times New Roman" panose="02020603050405020304" pitchFamily="18" charset="0"/>
              </a:rPr>
              <a:t>(</a:t>
            </a:r>
            <a:r>
              <a:rPr lang="en-US" sz="2800" kern="100" dirty="0" err="1">
                <a:solidFill>
                  <a:srgbClr val="FA5B41"/>
                </a:solidFill>
                <a:latin typeface="Times New Roman" panose="02020603050405020304" pitchFamily="18" charset="0"/>
                <a:cs typeface="Times New Roman" panose="02020603050405020304" pitchFamily="18" charset="0"/>
              </a:rPr>
              <a:t>ĐỊNH</a:t>
            </a:r>
            <a:r>
              <a:rPr lang="en-US" sz="2800" kern="100" dirty="0">
                <a:solidFill>
                  <a:srgbClr val="FA5B41"/>
                </a:solidFill>
                <a:latin typeface="Times New Roman" panose="02020603050405020304" pitchFamily="18" charset="0"/>
                <a:cs typeface="Times New Roman" panose="02020603050405020304" pitchFamily="18" charset="0"/>
              </a:rPr>
              <a:t> </a:t>
            </a:r>
            <a:r>
              <a:rPr lang="en-US" sz="2800" kern="100" dirty="0" err="1">
                <a:solidFill>
                  <a:srgbClr val="FA5B41"/>
                </a:solidFill>
                <a:latin typeface="Times New Roman" panose="02020603050405020304" pitchFamily="18" charset="0"/>
                <a:cs typeface="Times New Roman" panose="02020603050405020304" pitchFamily="18" charset="0"/>
              </a:rPr>
              <a:t>TÍNH</a:t>
            </a:r>
            <a:r>
              <a:rPr lang="en-US" sz="2800" kern="100" dirty="0">
                <a:solidFill>
                  <a:srgbClr val="FA5B41"/>
                </a:solidFill>
                <a:latin typeface="Times New Roman" panose="02020603050405020304" pitchFamily="18" charset="0"/>
                <a:cs typeface="Times New Roman" panose="02020603050405020304" pitchFamily="18" charset="0"/>
              </a:rPr>
              <a:t> ) </a:t>
            </a:r>
            <a:r>
              <a:rPr lang="en-US" sz="2400" b="0" kern="100" dirty="0">
                <a:solidFill>
                  <a:schemeClr val="bg1"/>
                </a:solidFill>
                <a:latin typeface="Times New Roman" panose="02020603050405020304" pitchFamily="18" charset="0"/>
                <a:cs typeface="Times New Roman" panose="02020603050405020304" pitchFamily="18" charset="0"/>
              </a:rPr>
              <a:t>Khanh</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923B1-104B-133B-1A4C-5C7E3FDFA050}"/>
              </a:ext>
            </a:extLst>
          </p:cNvPr>
          <p:cNvSpPr>
            <a:spLocks noGrp="1"/>
          </p:cNvSpPr>
          <p:nvPr>
            <p:ph type="body" idx="1"/>
          </p:nvPr>
        </p:nvSpPr>
        <p:spPr>
          <a:xfrm>
            <a:off x="779010" y="754770"/>
            <a:ext cx="7384499" cy="3369600"/>
          </a:xfrm>
        </p:spPr>
        <p:txBody>
          <a:bodyPr/>
          <a:lstStyle/>
          <a:p>
            <a:pPr marL="342900" lvl="0" indent="-342900" algn="just">
              <a:lnSpc>
                <a:spcPct val="150000"/>
              </a:lnSpc>
              <a:spcAft>
                <a:spcPts val="800"/>
              </a:spcAft>
              <a:buFont typeface="Courier New" panose="02070309020205020404" pitchFamily="49" charset="0"/>
              <a:buChar char="o"/>
            </a:pPr>
            <a:r>
              <a:rPr lang="en-US" sz="2400" u="sng"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2400" u="sng"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3:</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kê</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trẻ</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15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quận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Tp.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Chí Minh</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đã trả lời phỏng vấn .</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SPSS </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khoa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600" dirty="0">
              <a:solidFill>
                <a:schemeClr val="bg1"/>
              </a:solidFill>
            </a:endParaRPr>
          </a:p>
        </p:txBody>
      </p:sp>
      <p:sp>
        <p:nvSpPr>
          <p:cNvPr id="6" name="Title 2">
            <a:extLst>
              <a:ext uri="{FF2B5EF4-FFF2-40B4-BE49-F238E27FC236}">
                <a16:creationId xmlns:a16="http://schemas.microsoft.com/office/drawing/2014/main" id="{0E3982B3-7B83-3AC0-20EC-5A98971676A9}"/>
              </a:ext>
            </a:extLst>
          </p:cNvPr>
          <p:cNvSpPr>
            <a:spLocks noGrp="1"/>
          </p:cNvSpPr>
          <p:nvPr>
            <p:ph type="title"/>
          </p:nvPr>
        </p:nvSpPr>
        <p:spPr>
          <a:xfrm>
            <a:off x="663219" y="101502"/>
            <a:ext cx="8341344"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0" kern="100" dirty="0">
                <a:solidFill>
                  <a:schemeClr val="bg1"/>
                </a:solidFill>
                <a:latin typeface="Times New Roman" panose="02020603050405020304" pitchFamily="18" charset="0"/>
                <a:cs typeface="Times New Roman" panose="02020603050405020304" pitchFamily="18" charset="0"/>
              </a:rPr>
              <a:t>Khanh</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39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923B1-104B-133B-1A4C-5C7E3FDFA050}"/>
              </a:ext>
            </a:extLst>
          </p:cNvPr>
          <p:cNvSpPr>
            <a:spLocks noGrp="1"/>
          </p:cNvSpPr>
          <p:nvPr>
            <p:ph type="body" idx="1"/>
          </p:nvPr>
        </p:nvSpPr>
        <p:spPr>
          <a:xfrm>
            <a:off x="709268" y="638533"/>
            <a:ext cx="7520331" cy="3369600"/>
          </a:xfrm>
        </p:spPr>
        <p:txBody>
          <a:bodyPr/>
          <a:lstStyle/>
          <a:p>
            <a:pPr marL="342900" lvl="0" indent="-342900" algn="just">
              <a:lnSpc>
                <a:spcPct val="150000"/>
              </a:lnSpc>
              <a:spcAft>
                <a:spcPts val="800"/>
              </a:spcAft>
              <a:buFont typeface="Courier New" panose="02070309020205020404" pitchFamily="49" charset="0"/>
              <a:buChar char="o"/>
            </a:pPr>
            <a:r>
              <a:rPr lang="en-US" sz="2400" u="sng"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2400" u="sng"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4:</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bày</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Cuối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vi-VN"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vấn đề ả</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xã</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bạo</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trẻ</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15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quận</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phố</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Chí Minh</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2000" dirty="0">
              <a:solidFill>
                <a:schemeClr val="bg1"/>
              </a:solidFill>
            </a:endParaRPr>
          </a:p>
        </p:txBody>
      </p:sp>
      <p:sp>
        <p:nvSpPr>
          <p:cNvPr id="6" name="Title 2">
            <a:extLst>
              <a:ext uri="{FF2B5EF4-FFF2-40B4-BE49-F238E27FC236}">
                <a16:creationId xmlns:a16="http://schemas.microsoft.com/office/drawing/2014/main" id="{7C31FECB-918D-39F1-A73C-7CED4BDB851B}"/>
              </a:ext>
            </a:extLst>
          </p:cNvPr>
          <p:cNvSpPr>
            <a:spLocks noGrp="1"/>
          </p:cNvSpPr>
          <p:nvPr>
            <p:ph type="title"/>
          </p:nvPr>
        </p:nvSpPr>
        <p:spPr>
          <a:xfrm>
            <a:off x="666426" y="62757"/>
            <a:ext cx="7725906" cy="677278"/>
          </a:xfrm>
        </p:spPr>
        <p:txBody>
          <a:bodyPr/>
          <a:lstStyle/>
          <a:p>
            <a:pPr algn="ct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3.4 </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QUY</a:t>
            </a:r>
            <a:r>
              <a:rPr lang="vi-VN"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TRÌNH XỬ LÝ VÀ PHÂN TÍCH DỮ LIỆU</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 </a:t>
            </a:r>
            <a:r>
              <a:rPr lang="en-US" sz="2800" kern="100" dirty="0" err="1">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800" kern="100" dirty="0">
                <a:solidFill>
                  <a:srgbClr val="FA5B41"/>
                </a:solidFill>
                <a:effectLst/>
                <a:latin typeface="Times New Roman" panose="02020603050405020304" pitchFamily="18" charset="0"/>
                <a:ea typeface="Aptos" panose="020B0004020202020204" pitchFamily="34" charset="0"/>
                <a:cs typeface="Times New Roman" panose="02020603050405020304" pitchFamily="18" charset="0"/>
              </a:rPr>
              <a:t> TINH) </a:t>
            </a:r>
            <a:r>
              <a:rPr lang="en-US" sz="2400" b="0" kern="100" dirty="0">
                <a:solidFill>
                  <a:schemeClr val="bg1"/>
                </a:solidFill>
                <a:latin typeface="Times New Roman" panose="02020603050405020304" pitchFamily="18" charset="0"/>
                <a:cs typeface="Times New Roman" panose="02020603050405020304" pitchFamily="18" charset="0"/>
              </a:rPr>
              <a:t>Khanh</a:t>
            </a:r>
            <a:endParaRPr lang="en-US" sz="4400" dirty="0">
              <a:solidFill>
                <a:srgbClr val="FA5B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0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F4C584-6884-FB8D-30A8-335555D10D58}"/>
              </a:ext>
            </a:extLst>
          </p:cNvPr>
          <p:cNvSpPr>
            <a:spLocks noGrp="1"/>
          </p:cNvSpPr>
          <p:nvPr>
            <p:ph type="body" idx="1"/>
          </p:nvPr>
        </p:nvSpPr>
        <p:spPr>
          <a:xfrm>
            <a:off x="623087" y="1156783"/>
            <a:ext cx="4046018" cy="3185984"/>
          </a:xfrm>
        </p:spPr>
        <p:txBody>
          <a:bodyPr/>
          <a:lstStyle/>
          <a:p>
            <a:pPr marL="0" lvl="0" indent="0">
              <a:lnSpc>
                <a:spcPct val="107000"/>
              </a:lnSpc>
              <a:spcAft>
                <a:spcPts val="800"/>
              </a:spcAft>
              <a:buNone/>
            </a:pPr>
            <a:r>
              <a:rPr lang="en-US" sz="18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hỗn</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hợp</a:t>
            </a:r>
            <a:endParaRPr lang="en-US" sz="1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9700" indent="0" algn="just">
              <a:lnSpc>
                <a:spcPct val="107000"/>
              </a:lnSpc>
              <a:spcAft>
                <a:spcPts val="800"/>
              </a:spcAft>
              <a:buNone/>
            </a:pP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quá</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trình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hợp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pháp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bảng</a:t>
            </a:r>
            <a:r>
              <a:rPr lang="en-US" sz="24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khảo</a:t>
            </a:r>
            <a:r>
              <a:rPr lang="en-US" sz="24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sát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phỏng</a:t>
            </a:r>
            <a:r>
              <a:rPr lang="en-US" sz="24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vấn</a:t>
            </a:r>
            <a:r>
              <a:rPr lang="en-US" sz="24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không</a:t>
            </a:r>
            <a:r>
              <a:rPr lang="en-US" sz="2400" u="sng"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có</a:t>
            </a:r>
            <a:r>
              <a:rPr lang="en-US" sz="2400" u="sng"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cấu</a:t>
            </a:r>
            <a:r>
              <a:rPr lang="en-US" sz="2400" u="sng"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trúc</a:t>
            </a:r>
            <a:r>
              <a:rPr lang="en-US" sz="2400" u="sng"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chặt</a:t>
            </a:r>
            <a:r>
              <a:rPr lang="en-US" sz="2400" u="sng"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u="sng" kern="100" dirty="0" err="1">
                <a:solidFill>
                  <a:schemeClr val="bg1"/>
                </a:solidFill>
                <a:latin typeface="Times New Roman" panose="02020603050405020304" pitchFamily="18" charset="0"/>
                <a:ea typeface="Aptos" panose="020B0004020202020204" pitchFamily="34" charset="0"/>
                <a:cs typeface="Times New Roman" panose="02020603050405020304" pitchFamily="18" charset="0"/>
              </a:rPr>
              <a:t>chẽ</a:t>
            </a:r>
            <a:r>
              <a:rPr lang="en-US" sz="24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để</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thập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phân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tích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nhằm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hiểu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rõ</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vấn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đề</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cụ</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thể</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endParaRPr lang="en-US" dirty="0"/>
          </a:p>
        </p:txBody>
      </p:sp>
      <p:sp>
        <p:nvSpPr>
          <p:cNvPr id="4" name="Title 3">
            <a:extLst>
              <a:ext uri="{FF2B5EF4-FFF2-40B4-BE49-F238E27FC236}">
                <a16:creationId xmlns:a16="http://schemas.microsoft.com/office/drawing/2014/main" id="{825653DD-7828-2E97-83DA-03466554695E}"/>
              </a:ext>
            </a:extLst>
          </p:cNvPr>
          <p:cNvSpPr>
            <a:spLocks noGrp="1"/>
          </p:cNvSpPr>
          <p:nvPr>
            <p:ph type="title"/>
          </p:nvPr>
        </p:nvSpPr>
        <p:spPr>
          <a:xfrm>
            <a:off x="297865" y="149158"/>
            <a:ext cx="7384500" cy="627900"/>
          </a:xfrm>
        </p:spPr>
        <p:txBody>
          <a:bodyPr/>
          <a:lstStyle/>
          <a:p>
            <a:r>
              <a:rPr lang="en-US" dirty="0" err="1">
                <a:solidFill>
                  <a:srgbClr val="FA5B41"/>
                </a:solidFill>
              </a:rPr>
              <a:t>THIẾT</a:t>
            </a:r>
            <a:r>
              <a:rPr lang="en-US" dirty="0">
                <a:solidFill>
                  <a:srgbClr val="FA5B41"/>
                </a:solidFill>
              </a:rPr>
              <a:t> </a:t>
            </a:r>
            <a:r>
              <a:rPr lang="en-US" dirty="0" err="1">
                <a:solidFill>
                  <a:srgbClr val="FA5B41"/>
                </a:solidFill>
              </a:rPr>
              <a:t>KẾ</a:t>
            </a:r>
            <a:r>
              <a:rPr lang="en-US" dirty="0">
                <a:solidFill>
                  <a:srgbClr val="FA5B41"/>
                </a:solidFill>
              </a:rPr>
              <a:t> </a:t>
            </a:r>
            <a:r>
              <a:rPr lang="en-US" dirty="0" err="1">
                <a:solidFill>
                  <a:srgbClr val="FA5B41"/>
                </a:solidFill>
              </a:rPr>
              <a:t>NGHIÊN</a:t>
            </a:r>
            <a:r>
              <a:rPr lang="en-US" dirty="0">
                <a:solidFill>
                  <a:srgbClr val="FA5B41"/>
                </a:solidFill>
              </a:rPr>
              <a:t> </a:t>
            </a:r>
            <a:r>
              <a:rPr lang="en-US" dirty="0" err="1">
                <a:solidFill>
                  <a:srgbClr val="FA5B41"/>
                </a:solidFill>
              </a:rPr>
              <a:t>CỨU</a:t>
            </a:r>
            <a:r>
              <a:rPr lang="en-US"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(Quang) </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58D80340-0A4B-D55C-9AE6-5CA6E6939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105" y="1156783"/>
            <a:ext cx="4369699" cy="291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Bộ Sưu Tập Hình Ảnh Thuyết Trình Cực Chất Full 4K Với Hơn 999+ Hình">
            <a:extLst>
              <a:ext uri="{FF2B5EF4-FFF2-40B4-BE49-F238E27FC236}">
                <a16:creationId xmlns:a16="http://schemas.microsoft.com/office/drawing/2014/main" id="{37AC7C71-C60B-D11A-812C-ECFEBFB62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33" y="64257"/>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BEA0628-6E7F-04B2-357F-56F6074F24C2}"/>
              </a:ext>
            </a:extLst>
          </p:cNvPr>
          <p:cNvSpPr txBox="1"/>
          <p:nvPr/>
        </p:nvSpPr>
        <p:spPr>
          <a:xfrm>
            <a:off x="1878566" y="1256515"/>
            <a:ext cx="3197990" cy="1815882"/>
          </a:xfrm>
          <a:prstGeom prst="rect">
            <a:avLst/>
          </a:prstGeom>
          <a:noFill/>
        </p:spPr>
        <p:txBody>
          <a:bodyPr wrap="square" rtlCol="0">
            <a:spAutoFit/>
          </a:bodyPr>
          <a:lstStyle/>
          <a:p>
            <a:pPr algn="ctr"/>
            <a:r>
              <a:rPr lang="vi-VN" sz="2800" dirty="0">
                <a:latin typeface="+mj-lt"/>
              </a:rPr>
              <a:t>CẢM ƠN MỌI NGƯỜI ĐÃ LẮNG NGHE BÀI THUYẾT TRÌNH</a:t>
            </a:r>
            <a:endParaRPr lang="en-US" sz="2800" dirty="0">
              <a:latin typeface="+mj-lt"/>
            </a:endParaRPr>
          </a:p>
        </p:txBody>
      </p:sp>
      <p:pic>
        <p:nvPicPr>
          <p:cNvPr id="25602" name="Picture 2" descr="Bye Bye Molang Sticker - Bye Bye Molang Piu Piu - Discover &amp; Share GIFs">
            <a:extLst>
              <a:ext uri="{FF2B5EF4-FFF2-40B4-BE49-F238E27FC236}">
                <a16:creationId xmlns:a16="http://schemas.microsoft.com/office/drawing/2014/main" id="{00711C20-4ED1-6614-F7B5-92E16B2DFB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82" b="98776" l="2913" r="95146">
                        <a14:foregroundMark x1="11165" y1="75918" x2="37379" y2="90204"/>
                        <a14:foregroundMark x1="37379" y1="90204" x2="44660" y2="91020"/>
                        <a14:foregroundMark x1="16505" y1="94286" x2="17476" y2="82449"/>
                        <a14:foregroundMark x1="4369" y1="85714" x2="3398" y2="93878"/>
                        <a14:foregroundMark x1="34951" y1="29796" x2="33981" y2="35102"/>
                        <a14:foregroundMark x1="40777" y1="28980" x2="41748" y2="41224"/>
                        <a14:foregroundMark x1="13107" y1="98776" x2="13107" y2="98776"/>
                        <a14:foregroundMark x1="23301" y1="96735" x2="23301" y2="96735"/>
                        <a14:foregroundMark x1="68447" y1="94694" x2="68447" y2="94694"/>
                        <a14:foregroundMark x1="73786" y1="59184" x2="73786" y2="59184"/>
                        <a14:foregroundMark x1="26214" y1="8163" x2="80583" y2="11837"/>
                        <a14:foregroundMark x1="80583" y1="11837" x2="90291" y2="7755"/>
                        <a14:foregroundMark x1="95631" y1="7755" x2="88835" y2="5306"/>
                        <a14:foregroundMark x1="68447" y1="4082" x2="63592" y2="4082"/>
                      </a14:backgroundRemoval>
                    </a14:imgEffect>
                  </a14:imgLayer>
                </a14:imgProps>
              </a:ext>
              <a:ext uri="{28A0092B-C50C-407E-A947-70E740481C1C}">
                <a14:useLocalDpi xmlns:a14="http://schemas.microsoft.com/office/drawing/2010/main" val="0"/>
              </a:ext>
            </a:extLst>
          </a:blip>
          <a:srcRect/>
          <a:stretch>
            <a:fillRect/>
          </a:stretch>
        </p:blipFill>
        <p:spPr bwMode="auto">
          <a:xfrm>
            <a:off x="6909834" y="2041050"/>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15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653DD-7828-2E97-83DA-03466554695E}"/>
              </a:ext>
            </a:extLst>
          </p:cNvPr>
          <p:cNvSpPr>
            <a:spLocks noGrp="1"/>
          </p:cNvSpPr>
          <p:nvPr>
            <p:ph type="title"/>
          </p:nvPr>
        </p:nvSpPr>
        <p:spPr>
          <a:xfrm>
            <a:off x="297865" y="149158"/>
            <a:ext cx="7384500" cy="627900"/>
          </a:xfrm>
        </p:spPr>
        <p:txBody>
          <a:bodyPr/>
          <a:lstStyle/>
          <a:p>
            <a:r>
              <a:rPr lang="en-US" dirty="0" err="1">
                <a:solidFill>
                  <a:srgbClr val="FA5B41"/>
                </a:solidFill>
              </a:rPr>
              <a:t>THIẾT</a:t>
            </a:r>
            <a:r>
              <a:rPr lang="en-US" dirty="0">
                <a:solidFill>
                  <a:srgbClr val="FA5B41"/>
                </a:solidFill>
              </a:rPr>
              <a:t> </a:t>
            </a:r>
            <a:r>
              <a:rPr lang="en-US" dirty="0" err="1">
                <a:solidFill>
                  <a:srgbClr val="FA5B41"/>
                </a:solidFill>
              </a:rPr>
              <a:t>KẾ</a:t>
            </a:r>
            <a:r>
              <a:rPr lang="en-US" dirty="0">
                <a:solidFill>
                  <a:srgbClr val="FA5B41"/>
                </a:solidFill>
              </a:rPr>
              <a:t> </a:t>
            </a:r>
            <a:r>
              <a:rPr lang="en-US" dirty="0" err="1">
                <a:solidFill>
                  <a:srgbClr val="FA5B41"/>
                </a:solidFill>
              </a:rPr>
              <a:t>NGHIÊN</a:t>
            </a:r>
            <a:r>
              <a:rPr lang="en-US" dirty="0">
                <a:solidFill>
                  <a:srgbClr val="FA5B41"/>
                </a:solidFill>
              </a:rPr>
              <a:t> </a:t>
            </a:r>
            <a:r>
              <a:rPr lang="en-US" dirty="0" err="1">
                <a:solidFill>
                  <a:srgbClr val="FA5B41"/>
                </a:solidFill>
              </a:rPr>
              <a:t>CỨU</a:t>
            </a:r>
            <a:r>
              <a:rPr lang="en-US"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(Quang)</a:t>
            </a:r>
            <a:r>
              <a:rPr lang="en-US" sz="2400" dirty="0">
                <a:solidFill>
                  <a:srgbClr val="FA5B41"/>
                </a:solidFill>
              </a:rPr>
              <a:t> </a:t>
            </a:r>
            <a:endParaRPr lang="en-US" dirty="0">
              <a:solidFill>
                <a:srgbClr val="FA5B41"/>
              </a:solidFill>
            </a:endParaRPr>
          </a:p>
        </p:txBody>
      </p:sp>
      <p:sp>
        <p:nvSpPr>
          <p:cNvPr id="5" name="Text Placeholder 4">
            <a:extLst>
              <a:ext uri="{FF2B5EF4-FFF2-40B4-BE49-F238E27FC236}">
                <a16:creationId xmlns:a16="http://schemas.microsoft.com/office/drawing/2014/main" id="{837A60BF-8B3B-B8C0-2DFF-A815ED0FB7C0}"/>
              </a:ext>
            </a:extLst>
          </p:cNvPr>
          <p:cNvSpPr>
            <a:spLocks noGrp="1"/>
          </p:cNvSpPr>
          <p:nvPr>
            <p:ph type="body" idx="1"/>
          </p:nvPr>
        </p:nvSpPr>
        <p:spPr>
          <a:xfrm>
            <a:off x="598810" y="952753"/>
            <a:ext cx="4264503" cy="3024900"/>
          </a:xfrm>
        </p:spPr>
        <p:txBody>
          <a:bodyPr/>
          <a:lstStyle/>
          <a:p>
            <a:pPr marL="0" lvl="0" indent="0" algn="just">
              <a:lnSpc>
                <a:spcPct val="107000"/>
              </a:lnSpc>
              <a:spcAft>
                <a:spcPts val="800"/>
              </a:spcAft>
              <a:buNone/>
            </a:pP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cắt</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ngang</a:t>
            </a:r>
            <a:r>
              <a:rPr lang="en-US" sz="24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9700" indent="0" algn="just">
              <a:lnSpc>
                <a:spcPct val="107000"/>
              </a:lnSpc>
              <a:spcAft>
                <a:spcPts val="800"/>
              </a:spcAft>
              <a:buNone/>
            </a:pP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này</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chỉ</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thập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đối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tượng</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nghiên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cứu</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tại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điểm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nhất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giúp</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tiết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kiệm</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chi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phí</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so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với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các</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thiết</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kế</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theo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dõi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theo</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gian</a:t>
            </a:r>
            <a:r>
              <a:rPr lang="en-US"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algn="just"/>
            <a:endParaRPr lang="en-US" dirty="0">
              <a:solidFill>
                <a:schemeClr val="bg1"/>
              </a:solidFill>
            </a:endParaRPr>
          </a:p>
        </p:txBody>
      </p:sp>
      <p:pic>
        <p:nvPicPr>
          <p:cNvPr id="6148" name="Picture 4" descr="Phân tích định lượng, xử lý số liệu và nghiên cứu thị trường - Trung tâm  khảo sát, nghiên cứu và phân tích định lượng">
            <a:extLst>
              <a:ext uri="{FF2B5EF4-FFF2-40B4-BE49-F238E27FC236}">
                <a16:creationId xmlns:a16="http://schemas.microsoft.com/office/drawing/2014/main" id="{86C75C4B-6C30-F1E5-FFF0-838D61305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774" y="1230915"/>
            <a:ext cx="4029835" cy="268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3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33"/>
          <p:cNvSpPr/>
          <p:nvPr/>
        </p:nvSpPr>
        <p:spPr>
          <a:xfrm rot="10800000">
            <a:off x="4407" y="3424876"/>
            <a:ext cx="8811000" cy="76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txBox="1">
            <a:spLocks noGrp="1"/>
          </p:cNvSpPr>
          <p:nvPr>
            <p:ph type="title" idx="2"/>
          </p:nvPr>
        </p:nvSpPr>
        <p:spPr>
          <a:xfrm>
            <a:off x="1650390" y="1159097"/>
            <a:ext cx="119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A5B41"/>
                </a:solidFill>
              </a:rPr>
              <a:t>02</a:t>
            </a:r>
            <a:endParaRPr dirty="0">
              <a:solidFill>
                <a:srgbClr val="FA5B41"/>
              </a:solidFill>
            </a:endParaRPr>
          </a:p>
        </p:txBody>
      </p:sp>
      <p:sp>
        <p:nvSpPr>
          <p:cNvPr id="2452" name="Google Shape;2452;p33"/>
          <p:cNvSpPr txBox="1">
            <a:spLocks noGrp="1"/>
          </p:cNvSpPr>
          <p:nvPr>
            <p:ph type="title"/>
          </p:nvPr>
        </p:nvSpPr>
        <p:spPr>
          <a:xfrm>
            <a:off x="1567216" y="2085016"/>
            <a:ext cx="3355500" cy="7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bg2"/>
                </a:solidFill>
              </a:rPr>
              <a:t>CHỌN</a:t>
            </a:r>
            <a:r>
              <a:rPr lang="en-US" dirty="0">
                <a:solidFill>
                  <a:schemeClr val="bg2"/>
                </a:solidFill>
              </a:rPr>
              <a:t> </a:t>
            </a:r>
            <a:r>
              <a:rPr lang="en-US" dirty="0" err="1">
                <a:solidFill>
                  <a:schemeClr val="bg2"/>
                </a:solidFill>
              </a:rPr>
              <a:t>MẪU</a:t>
            </a:r>
            <a:endParaRPr dirty="0">
              <a:solidFill>
                <a:schemeClr val="bg2"/>
              </a:solidFill>
            </a:endParaRPr>
          </a:p>
        </p:txBody>
      </p:sp>
      <p:grpSp>
        <p:nvGrpSpPr>
          <p:cNvPr id="2454" name="Google Shape;2454;p33"/>
          <p:cNvGrpSpPr/>
          <p:nvPr/>
        </p:nvGrpSpPr>
        <p:grpSpPr>
          <a:xfrm>
            <a:off x="1591576" y="1006197"/>
            <a:ext cx="266700" cy="345050"/>
            <a:chOff x="1172410" y="839125"/>
            <a:chExt cx="266700" cy="345050"/>
          </a:xfrm>
        </p:grpSpPr>
        <p:cxnSp>
          <p:nvCxnSpPr>
            <p:cNvPr id="2455" name="Google Shape;2455;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6" name="Google Shape;2456;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57" name="Google Shape;2457;p33"/>
          <p:cNvGrpSpPr/>
          <p:nvPr/>
        </p:nvGrpSpPr>
        <p:grpSpPr>
          <a:xfrm rot="10800000">
            <a:off x="2634416" y="1808752"/>
            <a:ext cx="266700" cy="345050"/>
            <a:chOff x="1172410" y="839125"/>
            <a:chExt cx="266700" cy="345050"/>
          </a:xfrm>
        </p:grpSpPr>
        <p:cxnSp>
          <p:nvCxnSpPr>
            <p:cNvPr id="2458" name="Google Shape;2458;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59" name="Google Shape;2459;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60" name="Google Shape;2460;p33"/>
          <p:cNvGrpSpPr/>
          <p:nvPr/>
        </p:nvGrpSpPr>
        <p:grpSpPr>
          <a:xfrm flipH="1">
            <a:off x="8736518" y="153340"/>
            <a:ext cx="266700" cy="345050"/>
            <a:chOff x="1172410" y="839125"/>
            <a:chExt cx="266700" cy="345050"/>
          </a:xfrm>
        </p:grpSpPr>
        <p:cxnSp>
          <p:nvCxnSpPr>
            <p:cNvPr id="2461" name="Google Shape;2461;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2" name="Google Shape;2462;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sp>
        <p:nvSpPr>
          <p:cNvPr id="2464" name="Google Shape;2464;p33"/>
          <p:cNvSpPr/>
          <p:nvPr/>
        </p:nvSpPr>
        <p:spPr>
          <a:xfrm>
            <a:off x="7607338" y="1455003"/>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33"/>
          <p:cNvGrpSpPr/>
          <p:nvPr/>
        </p:nvGrpSpPr>
        <p:grpSpPr>
          <a:xfrm rot="10800000" flipH="1">
            <a:off x="5220845" y="2963897"/>
            <a:ext cx="266700" cy="345050"/>
            <a:chOff x="1172410" y="839125"/>
            <a:chExt cx="266700" cy="345050"/>
          </a:xfrm>
        </p:grpSpPr>
        <p:cxnSp>
          <p:nvCxnSpPr>
            <p:cNvPr id="2466" name="Google Shape;2466;p33"/>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67" name="Google Shape;2467;p33"/>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2050" name="Picture 2">
            <a:extLst>
              <a:ext uri="{FF2B5EF4-FFF2-40B4-BE49-F238E27FC236}">
                <a16:creationId xmlns:a16="http://schemas.microsoft.com/office/drawing/2014/main" id="{5D077966-9A7D-53CE-F092-D7B294D8D6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1" r="48272" b="-6053"/>
          <a:stretch/>
        </p:blipFill>
        <p:spPr bwMode="auto">
          <a:xfrm>
            <a:off x="5333448" y="215648"/>
            <a:ext cx="3567561" cy="318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10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C0E7D-E9CB-FFF4-C2EF-45F3B2E60047}"/>
              </a:ext>
            </a:extLst>
          </p:cNvPr>
          <p:cNvSpPr>
            <a:spLocks noGrp="1"/>
          </p:cNvSpPr>
          <p:nvPr>
            <p:ph type="ctrTitle"/>
          </p:nvPr>
        </p:nvSpPr>
        <p:spPr>
          <a:xfrm>
            <a:off x="319168" y="1621418"/>
            <a:ext cx="3601903" cy="2493600"/>
          </a:xfrm>
        </p:spPr>
        <p:txBody>
          <a:bodyPr/>
          <a:lstStyle/>
          <a:p>
            <a:r>
              <a:rPr lang="en-US" sz="2400" i="1" u="sng" dirty="0">
                <a:latin typeface="Times New Roman" panose="02020603050405020304" pitchFamily="18" charset="0"/>
                <a:ea typeface="Times New Roman" panose="02020603050405020304" pitchFamily="18" charset="0"/>
                <a:cs typeface="Times New Roman" panose="02020603050405020304" pitchFamily="18" charset="0"/>
              </a:rPr>
              <a:t>-</a:t>
            </a:r>
            <a:r>
              <a:rPr lang="en-US" sz="2400" b="1" i="1" u="sng"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2400" b="1" i="1" u="sng"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b="1" i="1" u="sng"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b="1" i="1" u="sng"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b="1"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huynh</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trẻ</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15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quận</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Tp. </a:t>
            </a:r>
            <a:r>
              <a:rPr lang="en-US" sz="2400" b="0" dirty="0" err="1">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rPr>
              <a:t> Chí Minh.</a:t>
            </a:r>
            <a:br>
              <a:rPr lang="en-US" sz="2400" b="0" dirty="0">
                <a:effectLst/>
                <a:latin typeface="Times New Roman" panose="02020603050405020304" pitchFamily="18" charset="0"/>
                <a:ea typeface="Yu Mincho" panose="02020400000000000000" pitchFamily="18" charset="-128"/>
                <a:cs typeface="Times New Roman" panose="02020603050405020304" pitchFamily="18" charset="0"/>
              </a:rPr>
            </a:br>
            <a:endParaRPr lang="en-US" sz="6600" b="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7DA8F43-20D8-417D-847B-FFBE96B70F79}"/>
              </a:ext>
            </a:extLst>
          </p:cNvPr>
          <p:cNvSpPr>
            <a:spLocks noGrp="1"/>
          </p:cNvSpPr>
          <p:nvPr>
            <p:ph type="subTitle" idx="1"/>
          </p:nvPr>
        </p:nvSpPr>
        <p:spPr>
          <a:xfrm>
            <a:off x="-119329" y="542439"/>
            <a:ext cx="4040400" cy="410400"/>
          </a:xfrm>
        </p:spPr>
        <p:txBody>
          <a:bodyPr/>
          <a:lstStyle/>
          <a:p>
            <a:r>
              <a:rPr lang="en-US" sz="3600" b="1" dirty="0" err="1">
                <a:solidFill>
                  <a:srgbClr val="FA5B41"/>
                </a:solidFill>
              </a:rPr>
              <a:t>CHỌN</a:t>
            </a:r>
            <a:r>
              <a:rPr lang="en-US" sz="3600" b="1" dirty="0">
                <a:solidFill>
                  <a:srgbClr val="FA5B41"/>
                </a:solidFill>
              </a:rPr>
              <a:t> </a:t>
            </a:r>
            <a:r>
              <a:rPr lang="en-US" sz="3600" b="1" dirty="0" err="1">
                <a:solidFill>
                  <a:srgbClr val="FA5B41"/>
                </a:solidFill>
              </a:rPr>
              <a:t>MẪU</a:t>
            </a:r>
            <a:r>
              <a:rPr lang="en-US" sz="3600" b="1"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(Huy)</a:t>
            </a:r>
            <a:r>
              <a:rPr lang="en-US" sz="2400" b="1" dirty="0">
                <a:solidFill>
                  <a:srgbClr val="FA5B41"/>
                </a:solidFill>
                <a:latin typeface="Times New Roman" panose="02020603050405020304" pitchFamily="18" charset="0"/>
                <a:cs typeface="Times New Roman" panose="02020603050405020304" pitchFamily="18" charset="0"/>
              </a:rPr>
              <a:t> </a:t>
            </a:r>
            <a:endParaRPr lang="en-US" sz="3600" b="1" dirty="0">
              <a:solidFill>
                <a:srgbClr val="FA5B41"/>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E847D222-7A54-A6FF-CFE9-1C29AAAA1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071" y="928470"/>
            <a:ext cx="4903761" cy="326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9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9086F76-F787-E4C1-3B1C-D983E0F58BC3}"/>
              </a:ext>
            </a:extLst>
          </p:cNvPr>
          <p:cNvCxnSpPr>
            <a:cxnSpLocks/>
          </p:cNvCxnSpPr>
          <p:nvPr/>
        </p:nvCxnSpPr>
        <p:spPr>
          <a:xfrm>
            <a:off x="3953037" y="2242321"/>
            <a:ext cx="0" cy="2749893"/>
          </a:xfrm>
          <a:prstGeom prst="line">
            <a:avLst/>
          </a:prstGeom>
          <a:ln w="38100">
            <a:prstDash val="lgDashDot"/>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101CEB6A-78C0-C280-4BD3-69DE0CA5DBA5}"/>
              </a:ext>
            </a:extLst>
          </p:cNvPr>
          <p:cNvSpPr>
            <a:spLocks noGrp="1"/>
          </p:cNvSpPr>
          <p:nvPr>
            <p:ph type="body" idx="1"/>
          </p:nvPr>
        </p:nvSpPr>
        <p:spPr>
          <a:xfrm>
            <a:off x="359552" y="575174"/>
            <a:ext cx="8722455" cy="3369600"/>
          </a:xfrm>
        </p:spPr>
        <p:txBody>
          <a:bodyPr/>
          <a:lstStyle/>
          <a:p>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b="1" i="1"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400" b="1" i="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cỡ</a:t>
            </a:r>
            <a:r>
              <a:rPr lang="en-US" sz="2400" b="1" i="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THCS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quân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Gò</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Vấp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15000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Do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10.000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Cochran (1977)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cỡ</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endParaRPr lang="en-US" sz="24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endParaRPr lang="en-US" dirty="0"/>
          </a:p>
        </p:txBody>
      </p:sp>
      <p:sp>
        <p:nvSpPr>
          <p:cNvPr id="4" name="Subtitle 2">
            <a:extLst>
              <a:ext uri="{FF2B5EF4-FFF2-40B4-BE49-F238E27FC236}">
                <a16:creationId xmlns:a16="http://schemas.microsoft.com/office/drawing/2014/main" id="{6327920A-2277-6354-E7EA-999B8097E5D7}"/>
              </a:ext>
            </a:extLst>
          </p:cNvPr>
          <p:cNvSpPr txBox="1">
            <a:spLocks/>
          </p:cNvSpPr>
          <p:nvPr/>
        </p:nvSpPr>
        <p:spPr>
          <a:xfrm>
            <a:off x="523850" y="0"/>
            <a:ext cx="4544095" cy="41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Tajawal"/>
              <a:buAutoNum type="arabicPeriod"/>
              <a:defRPr sz="1200" b="0" i="0" u="none" strike="noStrike" cap="none">
                <a:solidFill>
                  <a:schemeClr val="dk1"/>
                </a:solidFill>
                <a:latin typeface="Tajawal"/>
                <a:ea typeface="Tajawal"/>
                <a:cs typeface="Tajawal"/>
                <a:sym typeface="Tajawal"/>
              </a:defRPr>
            </a:lvl1pPr>
            <a:lvl2pPr marL="914400" marR="0" lvl="1"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2pPr>
            <a:lvl3pPr marL="1371600" marR="0" lvl="2"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3pPr>
            <a:lvl4pPr marL="1828800" marR="0" lvl="3"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4pPr>
            <a:lvl5pPr marL="2286000" marR="0" lvl="4"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5pPr>
            <a:lvl6pPr marL="2743200" marR="0" lvl="5"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6pPr>
            <a:lvl7pPr marL="3200400" marR="0" lvl="6" indent="-317500" algn="l" rtl="0">
              <a:lnSpc>
                <a:spcPct val="115000"/>
              </a:lnSpc>
              <a:spcBef>
                <a:spcPts val="0"/>
              </a:spcBef>
              <a:spcAft>
                <a:spcPts val="0"/>
              </a:spcAft>
              <a:buClr>
                <a:schemeClr val="dk1"/>
              </a:buClr>
              <a:buSzPts val="1400"/>
              <a:buFont typeface="Tajawal"/>
              <a:buAutoNum type="arabicPeriod"/>
              <a:defRPr sz="1400" b="0" i="0" u="none" strike="noStrike" cap="none">
                <a:solidFill>
                  <a:schemeClr val="dk1"/>
                </a:solidFill>
                <a:latin typeface="Tajawal"/>
                <a:ea typeface="Tajawal"/>
                <a:cs typeface="Tajawal"/>
                <a:sym typeface="Tajawal"/>
              </a:defRPr>
            </a:lvl7pPr>
            <a:lvl8pPr marL="3657600" marR="0" lvl="7" indent="-317500" algn="l" rtl="0">
              <a:lnSpc>
                <a:spcPct val="115000"/>
              </a:lnSpc>
              <a:spcBef>
                <a:spcPts val="0"/>
              </a:spcBef>
              <a:spcAft>
                <a:spcPts val="0"/>
              </a:spcAft>
              <a:buClr>
                <a:schemeClr val="dk1"/>
              </a:buClr>
              <a:buSzPts val="1400"/>
              <a:buFont typeface="Tajawal"/>
              <a:buAutoNum type="alphaLcPeriod"/>
              <a:defRPr sz="1400" b="0" i="0" u="none" strike="noStrike" cap="none">
                <a:solidFill>
                  <a:schemeClr val="dk1"/>
                </a:solidFill>
                <a:latin typeface="Tajawal"/>
                <a:ea typeface="Tajawal"/>
                <a:cs typeface="Tajawal"/>
                <a:sym typeface="Tajawal"/>
              </a:defRPr>
            </a:lvl8pPr>
            <a:lvl9pPr marL="4114800" marR="0" lvl="8" indent="-317500" algn="l" rtl="0">
              <a:lnSpc>
                <a:spcPct val="115000"/>
              </a:lnSpc>
              <a:spcBef>
                <a:spcPts val="0"/>
              </a:spcBef>
              <a:spcAft>
                <a:spcPts val="0"/>
              </a:spcAft>
              <a:buClr>
                <a:schemeClr val="dk1"/>
              </a:buClr>
              <a:buSzPts val="1400"/>
              <a:buFont typeface="Tajawal"/>
              <a:buAutoNum type="romanLcPeriod"/>
              <a:defRPr sz="1400" b="0" i="0" u="none" strike="noStrike" cap="none">
                <a:solidFill>
                  <a:schemeClr val="dk1"/>
                </a:solidFill>
                <a:latin typeface="Tajawal"/>
                <a:ea typeface="Tajawal"/>
                <a:cs typeface="Tajawal"/>
                <a:sym typeface="Tajawal"/>
              </a:defRPr>
            </a:lvl9pPr>
          </a:lstStyle>
          <a:p>
            <a:r>
              <a:rPr lang="en-US" sz="3600" b="1" dirty="0" err="1">
                <a:solidFill>
                  <a:srgbClr val="FA5B41"/>
                </a:solidFill>
              </a:rPr>
              <a:t>CHỌN</a:t>
            </a:r>
            <a:r>
              <a:rPr lang="en-US" sz="3600" b="1" dirty="0">
                <a:solidFill>
                  <a:srgbClr val="FA5B41"/>
                </a:solidFill>
              </a:rPr>
              <a:t> </a:t>
            </a:r>
            <a:r>
              <a:rPr lang="en-US" sz="3600" b="1" dirty="0" err="1">
                <a:solidFill>
                  <a:srgbClr val="FA5B41"/>
                </a:solidFill>
              </a:rPr>
              <a:t>MẪU</a:t>
            </a:r>
            <a:r>
              <a:rPr lang="en-US" sz="3600" b="1" dirty="0">
                <a:solidFill>
                  <a:srgbClr val="FA5B41"/>
                </a:solidFill>
              </a:rPr>
              <a:t> </a:t>
            </a:r>
            <a:r>
              <a:rPr lang="en-US" sz="2400" dirty="0">
                <a:solidFill>
                  <a:schemeClr val="bg1"/>
                </a:solidFill>
                <a:latin typeface="Times New Roman" panose="02020603050405020304" pitchFamily="18" charset="0"/>
                <a:cs typeface="Times New Roman" panose="02020603050405020304" pitchFamily="18" charset="0"/>
              </a:rPr>
              <a:t>(Huy)</a:t>
            </a:r>
            <a:r>
              <a:rPr lang="en-US" sz="2400" b="1" dirty="0">
                <a:solidFill>
                  <a:srgbClr val="FA5B41"/>
                </a:solidFill>
              </a:rPr>
              <a:t> </a:t>
            </a:r>
            <a:endParaRPr lang="en-US" sz="3600" b="1" dirty="0">
              <a:solidFill>
                <a:srgbClr val="FA5B4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A683D6-0188-9C7A-6198-32C229F171AA}"/>
                  </a:ext>
                </a:extLst>
              </p:cNvPr>
              <p:cNvSpPr txBox="1"/>
              <p:nvPr/>
            </p:nvSpPr>
            <p:spPr>
              <a:xfrm>
                <a:off x="781810" y="2242321"/>
                <a:ext cx="3171227" cy="10645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𝐧</m:t>
                      </m:r>
                      <m:r>
                        <a:rPr lang="en-US" sz="2400" b="1" i="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4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b="1" i="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𝐳</m:t>
                              </m:r>
                            </m:e>
                            <m:sup>
                              <m:r>
                                <a:rPr lang="en-US" sz="24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24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𝒑</m:t>
                          </m:r>
                          <m:r>
                            <a:rPr lang="en-US" sz="24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𝟏</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𝒑</m:t>
                          </m:r>
                          <m:r>
                            <a:rPr lang="en-US" sz="24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num>
                        <m:den>
                          <m:sSup>
                            <m:sSupPr>
                              <m:ctrlPr>
                                <a:rPr lang="en-US" sz="2400" b="1"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b="1" i="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𝐞</m:t>
                              </m:r>
                            </m:e>
                            <m:sup>
                              <m:r>
                                <a:rPr lang="en-US" sz="2400" b="1" i="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oMath>
                  </m:oMathPara>
                </a14:m>
                <a:endParaRPr lang="en-US" sz="1800" b="1" dirty="0">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p>
            </p:txBody>
          </p:sp>
        </mc:Choice>
        <mc:Fallback xmlns="">
          <p:sp>
            <p:nvSpPr>
              <p:cNvPr id="9" name="TextBox 8">
                <a:extLst>
                  <a:ext uri="{FF2B5EF4-FFF2-40B4-BE49-F238E27FC236}">
                    <a16:creationId xmlns:a16="http://schemas.microsoft.com/office/drawing/2014/main" id="{21A683D6-0188-9C7A-6198-32C229F171AA}"/>
                  </a:ext>
                </a:extLst>
              </p:cNvPr>
              <p:cNvSpPr txBox="1">
                <a:spLocks noRot="1" noChangeAspect="1" noMove="1" noResize="1" noEditPoints="1" noAdjustHandles="1" noChangeArrowheads="1" noChangeShapeType="1" noTextEdit="1"/>
              </p:cNvSpPr>
              <p:nvPr/>
            </p:nvSpPr>
            <p:spPr>
              <a:xfrm>
                <a:off x="781810" y="2242321"/>
                <a:ext cx="3171227" cy="1064522"/>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D092C25-FAF3-AC78-DBFB-A49E489C0D2A}"/>
              </a:ext>
            </a:extLst>
          </p:cNvPr>
          <p:cNvSpPr txBox="1"/>
          <p:nvPr/>
        </p:nvSpPr>
        <p:spPr>
          <a:xfrm>
            <a:off x="3970606" y="2021608"/>
            <a:ext cx="4765614" cy="2862322"/>
          </a:xfrm>
          <a:prstGeom prst="rect">
            <a:avLst/>
          </a:prstGeom>
          <a:noFill/>
        </p:spPr>
        <p:txBody>
          <a:bodyPr wrap="square" rtlCol="0">
            <a:spAutoFit/>
          </a:bodyPr>
          <a:lstStyle/>
          <a:p>
            <a:pPr marL="91440" indent="252095" algn="just">
              <a:lnSpc>
                <a:spcPct val="150000"/>
              </a:lnSpc>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4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endParaRPr lang="en-US" sz="24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p>
            <a:pPr marL="91440" indent="252095" algn="just">
              <a:lnSpc>
                <a:spcPct val="150000"/>
              </a:lnSpc>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z</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ngưỡng</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(z=1,96,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95%)</a:t>
            </a:r>
          </a:p>
          <a:p>
            <a:pPr marL="91440" indent="252095" algn="just">
              <a:lnSpc>
                <a:spcPct val="150000"/>
              </a:lnSpc>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Xác</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chuẩn</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(p=0,5)</a:t>
            </a:r>
          </a:p>
          <a:p>
            <a:pPr marL="91440" indent="252095" algn="just">
              <a:lnSpc>
                <a:spcPct val="150000"/>
              </a:lnSpc>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  Sai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 </a:t>
            </a:r>
            <a:r>
              <a:rPr lang="en-US" sz="2400" dirty="0">
                <a:solidFill>
                  <a:schemeClr val="bg1"/>
                </a:solidFill>
                <a:effectLst/>
                <a:latin typeface="Times New Roman" panose="02020603050405020304" pitchFamily="18" charset="0"/>
                <a:ea typeface="Times New Roman" panose="02020603050405020304" pitchFamily="18" charset="0"/>
              </a:rPr>
              <a:t>5%)</a:t>
            </a:r>
            <a:endParaRPr lang="en-US" sz="24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683D6-0188-9C7A-6198-32C229F171AA}"/>
                  </a:ext>
                </a:extLst>
              </p:cNvPr>
              <p:cNvSpPr txBox="1"/>
              <p:nvPr/>
            </p:nvSpPr>
            <p:spPr>
              <a:xfrm>
                <a:off x="994165" y="3297600"/>
                <a:ext cx="3511183" cy="1397049"/>
              </a:xfrm>
              <a:prstGeom prst="rect">
                <a:avLst/>
              </a:prstGeom>
              <a:noFill/>
            </p:spPr>
            <p:txBody>
              <a:bodyPr wrap="square" rtlCol="0">
                <a:spAutoFit/>
              </a:bodyPr>
              <a:lstStyle/>
              <a:p>
                <a:r>
                  <a:rPr lang="en-US" sz="2400" b="1" dirty="0">
                    <a:solidFill>
                      <a:schemeClr val="bg1"/>
                    </a:solidFill>
                    <a:ea typeface="Times New Roman" panose="02020603050405020304" pitchFamily="18" charset="0"/>
                    <a:cs typeface="Times New Roman" panose="02020603050405020304" pitchFamily="18" charset="0"/>
                  </a:rPr>
                  <a:t>n=</a:t>
                </a:r>
                <a:r>
                  <a:rPr lang="en-US" sz="2400" b="1" dirty="0">
                    <a:solidFill>
                      <a:schemeClr val="bg1"/>
                    </a:solidFill>
                    <a:effectLst/>
                    <a:ea typeface="Times New Roman" panose="02020603050405020304" pitchFamily="18" charset="0"/>
                    <a:cs typeface="Times New Roman" panose="02020603050405020304" pitchFamily="18" charset="0"/>
                  </a:rPr>
                  <a:t> </a:t>
                </a:r>
                <a14:m>
                  <m:oMath xmlns:m="http://schemas.openxmlformats.org/officeDocument/2006/math">
                    <m:f>
                      <m:fPr>
                        <m:ctrlPr>
                          <a:rPr lang="en-US" sz="28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𝟏</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𝟗𝟔</m:t>
                            </m:r>
                          </m:e>
                          <m:sup>
                            <m:r>
                              <a:rPr lang="en-US"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1" i="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𝟎</m:t>
                        </m:r>
                        <m:r>
                          <a:rPr lang="en-US" sz="2800" b="1" i="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1" i="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𝟓</m:t>
                        </m:r>
                        <m:r>
                          <a:rPr lang="en-US"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𝟏</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𝟎</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𝟓</m:t>
                            </m:r>
                          </m:e>
                        </m:d>
                        <m:r>
                          <a:rPr lang="en-US"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num>
                      <m:den>
                        <m:sSup>
                          <m:sSupPr>
                            <m:ctrlPr>
                              <a:rPr lang="en-US" sz="2800" b="1"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1"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𝟎</m:t>
                            </m:r>
                            <m:r>
                              <a:rPr lang="en-US" sz="2800" b="1"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𝟎𝟓</m:t>
                            </m:r>
                          </m:e>
                          <m:sup>
                            <m:r>
                              <a:rPr lang="en-US" sz="2800" b="1" i="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𝟐</m:t>
                            </m:r>
                          </m:sup>
                        </m:sSup>
                      </m:den>
                    </m:f>
                  </m:oMath>
                </a14:m>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 </a:t>
                </a:r>
              </a:p>
              <a:p>
                <a:r>
                  <a:rPr lang="en-US" sz="2400" b="1" dirty="0">
                    <a:solidFill>
                      <a:schemeClr val="bg1"/>
                    </a:solidFill>
                    <a:effectLst/>
                    <a:latin typeface="Times New Roman" panose="02020603050405020304" pitchFamily="18" charset="0"/>
                    <a:ea typeface="Yu Mincho" panose="02020400000000000000" pitchFamily="18" charset="-128"/>
                    <a:cs typeface="Times New Roman" panose="02020603050405020304" pitchFamily="18" charset="0"/>
                  </a:rPr>
                  <a:t>= 384,16</a:t>
                </a:r>
                <a:endParaRPr lang="en-US" sz="2400" b="1" dirty="0">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p>
            </p:txBody>
          </p:sp>
        </mc:Choice>
        <mc:Fallback xmlns="">
          <p:sp>
            <p:nvSpPr>
              <p:cNvPr id="8" name="TextBox 7">
                <a:extLst>
                  <a:ext uri="{FF2B5EF4-FFF2-40B4-BE49-F238E27FC236}">
                    <a16:creationId xmlns:a16="http://schemas.microsoft.com/office/drawing/2014/main" id="{21A683D6-0188-9C7A-6198-32C229F171AA}"/>
                  </a:ext>
                </a:extLst>
              </p:cNvPr>
              <p:cNvSpPr txBox="1">
                <a:spLocks noRot="1" noChangeAspect="1" noMove="1" noResize="1" noEditPoints="1" noAdjustHandles="1" noChangeArrowheads="1" noChangeShapeType="1" noTextEdit="1"/>
              </p:cNvSpPr>
              <p:nvPr/>
            </p:nvSpPr>
            <p:spPr>
              <a:xfrm>
                <a:off x="994165" y="3297600"/>
                <a:ext cx="3511183" cy="1397049"/>
              </a:xfrm>
              <a:prstGeom prst="rect">
                <a:avLst/>
              </a:prstGeom>
              <a:blipFill>
                <a:blip r:embed="rId3"/>
                <a:stretch>
                  <a:fillRect l="-2604"/>
                </a:stretch>
              </a:blipFill>
            </p:spPr>
            <p:txBody>
              <a:bodyPr/>
              <a:lstStyle/>
              <a:p>
                <a:r>
                  <a:rPr lang="en-US">
                    <a:noFill/>
                  </a:rPr>
                  <a:t> </a:t>
                </a:r>
              </a:p>
            </p:txBody>
          </p:sp>
        </mc:Fallback>
      </mc:AlternateContent>
    </p:spTree>
    <p:extLst>
      <p:ext uri="{BB962C8B-B14F-4D97-AF65-F5344CB8AC3E}">
        <p14:creationId xmlns:p14="http://schemas.microsoft.com/office/powerpoint/2010/main" val="174916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3317</Words>
  <Application>Microsoft Office PowerPoint</Application>
  <PresentationFormat>On-screen Show (16:9)</PresentationFormat>
  <Paragraphs>257</Paragraphs>
  <Slides>50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Tajawal</vt:lpstr>
      <vt:lpstr>Courier New</vt:lpstr>
      <vt:lpstr>Arial</vt:lpstr>
      <vt:lpstr>Cambria Math</vt:lpstr>
      <vt:lpstr>Times New Roman</vt:lpstr>
      <vt:lpstr>Aptos</vt:lpstr>
      <vt:lpstr>Rajdhani</vt:lpstr>
      <vt:lpstr>Calibri</vt:lpstr>
      <vt:lpstr>Anaheim</vt:lpstr>
      <vt:lpstr>Web Hosting Project Proposal by Slidesgo</vt:lpstr>
      <vt:lpstr>ẢNH HƯỞNG CỦA MẠNG XÃ HỘI ĐẾN HÀNH VI BẠO LỰC MẠNG Ở TRẺ EM TỪ 10 ĐẾN 15 TUỔI TẠI CÁC TRƯỜNG THCS CÔNG LẬP QUẬN GÒ VẤP, TP. HỒ CHÍ MINH</vt:lpstr>
      <vt:lpstr>THÀNH VIÊN NHÓM 1 </vt:lpstr>
      <vt:lpstr>THIẾT KẾ NGHIÊN CỨU </vt:lpstr>
      <vt:lpstr>01</vt:lpstr>
      <vt:lpstr>THIẾT KẾ NGHIÊN CỨU (Quang) </vt:lpstr>
      <vt:lpstr>THIẾT KẾ NGHIÊN CỨU (Quang) </vt:lpstr>
      <vt:lpstr>02</vt:lpstr>
      <vt:lpstr>- Dân số nghiên cứu: Phụ huynh ,trẻ em từ 10 đến 15 tuổi tại các trường THCS công lập tại quận Gò Vấp, Tp. Hồ Chí Minh. </vt:lpstr>
      <vt:lpstr>PowerPoint Presentation</vt:lpstr>
      <vt:lpstr>PowerPoint Presentation</vt:lpstr>
      <vt:lpstr>PowerPoint Presentation</vt:lpstr>
      <vt:lpstr>PowerPoint Presentation</vt:lpstr>
      <vt:lpstr>03</vt:lpstr>
      <vt:lpstr>3.1 PHƯƠNG PHÁP THU THẬP THÔNG TIN</vt:lpstr>
      <vt:lpstr>3.1 PHƯƠNG PHÁP THU THẬP THÔNG TIN</vt:lpstr>
      <vt:lpstr>3.1 PHƯƠNG PHÁP THU THẬP THÔNG TIN </vt:lpstr>
      <vt:lpstr>3.1 PHƯƠNG PHÁP THU THẬP THÔNG TIN </vt:lpstr>
      <vt:lpstr>3.1 PHƯƠNG PHÁP THU THẬP THÔNG TIN </vt:lpstr>
      <vt:lpstr>3.2 THIẾT KẾ CÔNG CỤ THU THẬP DỮ LIỆU  </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QUY TRÌNH THIẾT KẾ BẢNG HỎI</vt:lpstr>
      <vt:lpstr> Quy trình thiết kế câu hỏi phỏng vấn gồm 4 giai đoạn</vt:lpstr>
      <vt:lpstr> Quy trình thiết kế câu hỏi phỏng vấn gồm 4 giai đoạn</vt:lpstr>
      <vt:lpstr>Quy trình thiết kế câu hỏi phỏng vấn gồm 4 giai đoạn</vt:lpstr>
      <vt:lpstr>Quy trình thiết kế câu hỏi phỏng vấn gồm 4 giai đoạn</vt:lpstr>
      <vt:lpstr> Quy trình thiết kế câu hỏi phỏng vấn gồm 4 giai đoạn</vt:lpstr>
      <vt:lpstr>3.3 QUY TRÌNH THU THẬP THÔNG TIN</vt:lpstr>
      <vt:lpstr>PowerPoint Presentation</vt:lpstr>
      <vt:lpstr>DỮ LIỆU SƠ CẤP </vt:lpstr>
      <vt:lpstr>DỮ LIỆU THỨ CẤP  </vt:lpstr>
      <vt:lpstr>DỮ LIỆU THỨ CẤP  </vt:lpstr>
      <vt:lpstr>3.4 QUY TRÌNH XỬ LÝ VÀ PHÂN TÍCH DỮ LIỆU (ĐỊNH LƯỢNG)</vt:lpstr>
      <vt:lpstr>3.4 QUY TRÌNH XỬ LÝ VÀ PHÂN TÍCH DỮ LIỆU (ĐỊNH LƯỢNG)</vt:lpstr>
      <vt:lpstr>3.4 QUY TRÌNH XỬ LÝ VÀ PHÂN TÍCH DỮ LIỆU (ĐỊNH LƯỢNG)</vt:lpstr>
      <vt:lpstr>3.4 QUY TRÌNH XỬ LÝ VÀ PHÂN TÍCH DỮ LIỆU (ĐỊNH LƯỢNG)</vt:lpstr>
      <vt:lpstr>PowerPoint Presentation</vt:lpstr>
      <vt:lpstr>PowerPoint Presentation</vt:lpstr>
      <vt:lpstr>3.4 QUY TRÌNH XỬ LÝ VÀ PHÂN TÍCH DỮ LIỆU( ĐỊNH TÍNH) Khanh</vt:lpstr>
      <vt:lpstr>3.4 QUY TRÌNH XỬ LÝ VÀ PHÂN TÍCH DỮ LIỆU ( ĐỊNH TINH) Khanh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ẢNH HƯỞNG CỦA MẠNG XÃ HỘI ĐẾN HÀNH VI BẠO LỰC MẠNG Ở TRẺ EM TỪ 10 ĐẾN 15 TUỔI TẠI CÁC TRƯỜNG THCS CÔNG LẬP QUẬN GÒ VẤP, TP. HỒ CHÍ MINH</dc:title>
  <dc:creator>iam Legend</dc:creator>
  <cp:lastModifiedBy>Trần Minh Quang</cp:lastModifiedBy>
  <cp:revision>20</cp:revision>
  <dcterms:modified xsi:type="dcterms:W3CDTF">2024-04-15T00:31:00Z</dcterms:modified>
</cp:coreProperties>
</file>